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20" r:id="rId2"/>
    <p:sldMasterId id="2147483701" r:id="rId3"/>
    <p:sldMasterId id="2147483733" r:id="rId4"/>
    <p:sldMasterId id="2147483756" r:id="rId5"/>
  </p:sldMasterIdLst>
  <p:notesMasterIdLst>
    <p:notesMasterId r:id="rId15"/>
  </p:notesMasterIdLst>
  <p:handoutMasterIdLst>
    <p:handoutMasterId r:id="rId16"/>
  </p:handoutMasterIdLst>
  <p:sldIdLst>
    <p:sldId id="514" r:id="rId6"/>
    <p:sldId id="520" r:id="rId7"/>
    <p:sldId id="558" r:id="rId8"/>
    <p:sldId id="521" r:id="rId9"/>
    <p:sldId id="522" r:id="rId10"/>
    <p:sldId id="517" r:id="rId11"/>
    <p:sldId id="523" r:id="rId12"/>
    <p:sldId id="553" r:id="rId13"/>
    <p:sldId id="557" r:id="rId14"/>
  </p:sldIdLst>
  <p:sldSz cx="9144000" cy="5143500" type="screen16x9"/>
  <p:notesSz cx="6858000" cy="994568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Unit-Bold" panose="020B0500000000000000" pitchFamily="34"/>
      <p:regular r:id="rId23"/>
    </p:embeddedFont>
    <p:embeddedFont>
      <p:font typeface="Unit-Medium" panose="020B0500000000000000" pitchFamily="34"/>
      <p:regular r:id="rId24"/>
    </p:embeddedFont>
    <p:embeddedFont>
      <p:font typeface="Unit-Regular" panose="020B0500000000000000" pitchFamily="34"/>
      <p:regular r:id="rId2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 te Velde | Imagro" initials="MtV|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64352" autoAdjust="0"/>
  </p:normalViewPr>
  <p:slideViewPr>
    <p:cSldViewPr showGuides="1">
      <p:cViewPr varScale="1">
        <p:scale>
          <a:sx n="93" d="100"/>
          <a:sy n="93" d="100"/>
        </p:scale>
        <p:origin x="2552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4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2081AC94-8A42-42D1-AAEF-8C1EF717529D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2370545A-594D-4A6D-8E3F-6F3AC672A5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38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9474E2E4-8AFB-436E-A299-BC40BA7D9A22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C088940-BD7B-4A05-B57B-0DD17262E5A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:notes"/>
          <p:cNvSpPr txBox="1"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spcFirstLastPara="1" wrap="square" lIns="91846" tIns="45910" rIns="91846" bIns="45910" anchor="t" anchorCtr="0">
            <a:noAutofit/>
          </a:bodyPr>
          <a:lstStyle/>
          <a:p>
            <a:endParaRPr dirty="0"/>
          </a:p>
        </p:txBody>
      </p:sp>
      <p:sp>
        <p:nvSpPr>
          <p:cNvPr id="310" name="Google Shape;3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4600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88940-BD7B-4A05-B57B-0DD17262E5A0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6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88940-BD7B-4A05-B57B-0DD17262E5A0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8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8940-BD7B-4A05-B57B-0DD17262E5A0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0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88940-BD7B-4A05-B57B-0DD17262E5A0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3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spcFirstLastPara="1" wrap="square" lIns="91846" tIns="45910" rIns="91846" bIns="45910" anchor="t" anchorCtr="0">
            <a:noAutofit/>
          </a:bodyPr>
          <a:lstStyle/>
          <a:p>
            <a:endParaRPr/>
          </a:p>
        </p:txBody>
      </p:sp>
      <p:sp>
        <p:nvSpPr>
          <p:cNvPr id="316" name="Google Shape;3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44600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88940-BD7B-4A05-B57B-0DD17262E5A0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8940-BD7B-4A05-B57B-0DD17262E5A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22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88940-BD7B-4A05-B57B-0DD17262E5A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85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#ad6 - Rode Bulletpoints - nive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000" y="1329612"/>
            <a:ext cx="7776408" cy="3348372"/>
          </a:xfrm>
        </p:spPr>
        <p:txBody>
          <a:bodyPr/>
          <a:lstStyle>
            <a:lvl2pPr>
              <a:defRPr sz="32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200"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90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8341200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401565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5" hasCustomPrompt="1"/>
          </p:nvPr>
        </p:nvSpPr>
        <p:spPr>
          <a:xfrm>
            <a:off x="572412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7" name="Tijdelijke aanduiding voor afbeelding 4"/>
          <p:cNvSpPr>
            <a:spLocks noGrp="1"/>
          </p:cNvSpPr>
          <p:nvPr>
            <p:ph type="pic" sz="quarter" idx="19" hasCustomPrompt="1"/>
          </p:nvPr>
        </p:nvSpPr>
        <p:spPr>
          <a:xfrm>
            <a:off x="320384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8" name="Tijdelijke aanduiding voor afbeelding 4"/>
          <p:cNvSpPr>
            <a:spLocks noGrp="1"/>
          </p:cNvSpPr>
          <p:nvPr>
            <p:ph type="pic" sz="quarter" idx="20" hasCustomPrompt="1"/>
          </p:nvPr>
        </p:nvSpPr>
        <p:spPr>
          <a:xfrm>
            <a:off x="611560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1" hasCustomPrompt="1"/>
          </p:nvPr>
        </p:nvSpPr>
        <p:spPr>
          <a:xfrm>
            <a:off x="611560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2" hasCustomPrompt="1"/>
          </p:nvPr>
        </p:nvSpPr>
        <p:spPr>
          <a:xfrm>
            <a:off x="320384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1" name="Tijdelijke aanduiding voor afbeelding 4"/>
          <p:cNvSpPr>
            <a:spLocks noGrp="1"/>
          </p:cNvSpPr>
          <p:nvPr>
            <p:ph type="pic" sz="quarter" idx="23" hasCustomPrompt="1"/>
          </p:nvPr>
        </p:nvSpPr>
        <p:spPr>
          <a:xfrm>
            <a:off x="572412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724194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3522528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777112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139952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8960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Links - Foto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6551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67544" y="1059582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1059582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8838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Rechts-Foto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395536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573528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01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#ad6 - 2 kolommen met 1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545636"/>
            <a:ext cx="4040188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93709"/>
            <a:ext cx="4040188" cy="240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9" y="1545636"/>
            <a:ext cx="4041775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93709"/>
            <a:ext cx="4041775" cy="240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34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2884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C98FF-5874-418A-BE78-52EAC34CFCB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030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67544" y="4187310"/>
            <a:ext cx="2133600" cy="273844"/>
          </a:xfrm>
          <a:prstGeom prst="rect">
            <a:avLst/>
          </a:prstGeom>
        </p:spPr>
        <p:txBody>
          <a:bodyPr/>
          <a:lstStyle/>
          <a:p>
            <a:fld id="{7F336C46-40EF-4CCF-9B9F-0E8A6F85253A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427984" y="446020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98FF-5874-418A-BE78-52EAC34CFCB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19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97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alleen tekst, geen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751" y="573881"/>
            <a:ext cx="7704657" cy="4158109"/>
          </a:xfrm>
        </p:spPr>
        <p:txBody>
          <a:bodyPr/>
          <a:lstStyle>
            <a:lvl2pPr>
              <a:defRPr sz="32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4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32767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85562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5168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#ad6 -foto links tekst rechts">
  <p:cSld name="2_#ad6 -foto links tekst rech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067944" y="411510"/>
            <a:ext cx="4618856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2001D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E2001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23528" y="411510"/>
            <a:ext cx="3250704" cy="435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E2001D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9EE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067944" y="2247714"/>
            <a:ext cx="4617839" cy="234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E2001D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9EE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9EE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9EE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ad6 - Alleen tekst zonder bullet etc." type="title">
  <p:cSld name="#ad6 - Alleen tekst zonder bullet etc.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ctrTitle"/>
          </p:nvPr>
        </p:nvSpPr>
        <p:spPr>
          <a:xfrm>
            <a:off x="468000" y="626400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200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ubTitle" idx="1"/>
          </p:nvPr>
        </p:nvSpPr>
        <p:spPr>
          <a:xfrm>
            <a:off x="468000" y="1601100"/>
            <a:ext cx="8229600" cy="80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510"/>
              </a:spcBef>
              <a:spcAft>
                <a:spcPts val="0"/>
              </a:spcAft>
              <a:buSzPts val="2550"/>
              <a:buNone/>
              <a:defRPr sz="2550">
                <a:solidFill>
                  <a:srgbClr val="003652"/>
                </a:solidFill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Clr>
                <a:srgbClr val="888E96"/>
              </a:buClr>
              <a:buSzPts val="3200"/>
              <a:buNone/>
              <a:defRPr>
                <a:solidFill>
                  <a:srgbClr val="888E96"/>
                </a:solidFill>
              </a:defRPr>
            </a:lvl2pPr>
            <a:lvl3pPr lvl="2" algn="ctr">
              <a:spcBef>
                <a:spcPts val="520"/>
              </a:spcBef>
              <a:spcAft>
                <a:spcPts val="0"/>
              </a:spcAft>
              <a:buClr>
                <a:srgbClr val="888E96"/>
              </a:buClr>
              <a:buSzPts val="2600"/>
              <a:buNone/>
              <a:defRPr>
                <a:solidFill>
                  <a:srgbClr val="888E96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888E96"/>
              </a:buClr>
              <a:buSzPts val="2400"/>
              <a:buNone/>
              <a:defRPr>
                <a:solidFill>
                  <a:srgbClr val="888E96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E96"/>
              </a:buClr>
              <a:buSzPts val="2000"/>
              <a:buNone/>
              <a:defRPr>
                <a:solidFill>
                  <a:srgbClr val="888E96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E96"/>
              </a:buClr>
              <a:buSzPts val="2000"/>
              <a:buNone/>
              <a:defRPr>
                <a:solidFill>
                  <a:srgbClr val="888E96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E96"/>
              </a:buClr>
              <a:buSzPts val="2000"/>
              <a:buNone/>
              <a:defRPr>
                <a:solidFill>
                  <a:srgbClr val="888E96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E96"/>
              </a:buClr>
              <a:buSzPts val="2000"/>
              <a:buNone/>
              <a:defRPr>
                <a:solidFill>
                  <a:srgbClr val="888E96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E96"/>
              </a:buClr>
              <a:buSzPts val="2000"/>
              <a:buNone/>
              <a:defRPr>
                <a:solidFill>
                  <a:srgbClr val="888E9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384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551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56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226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48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20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411510"/>
            <a:ext cx="8136904" cy="75608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foto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467544" y="1383506"/>
            <a:ext cx="8136706" cy="2915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470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291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038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16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042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553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#ad6 - Alleen tekst zonder bullet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626400"/>
            <a:ext cx="8229600" cy="858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000" y="1601100"/>
            <a:ext cx="8229600" cy="808632"/>
          </a:xfrm>
        </p:spPr>
        <p:txBody>
          <a:bodyPr>
            <a:normAutofit/>
          </a:bodyPr>
          <a:lstStyle>
            <a:lvl1pPr marL="0" indent="0" algn="l">
              <a:buNone/>
              <a:defRPr sz="2550" baseline="0">
                <a:solidFill>
                  <a:srgbClr val="00365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369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#ad6 - Rode Bulletpoints - nive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433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foto link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761661"/>
            <a:ext cx="4040188" cy="2832962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0" indent="0" algn="l">
              <a:buNone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9" y="1761660"/>
            <a:ext cx="4041775" cy="6480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409733"/>
            <a:ext cx="4041775" cy="218489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038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8341200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24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18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859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24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1800" baseline="0" dirty="0">
                <a:solidFill>
                  <a:srgbClr val="E2001D"/>
                </a:solidFill>
                <a:latin typeface="+mj-lt"/>
              </a:rPr>
              <a:t> filmpje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3"/>
          </p:nvPr>
        </p:nvSpPr>
        <p:spPr>
          <a:xfrm>
            <a:off x="395288" y="411510"/>
            <a:ext cx="8353425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669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itel ben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3975906"/>
            <a:ext cx="7776864" cy="75608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foto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395536" y="411510"/>
            <a:ext cx="8136706" cy="33483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012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8341200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727208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24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18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5" hasCustomPrompt="1"/>
          </p:nvPr>
        </p:nvSpPr>
        <p:spPr>
          <a:xfrm>
            <a:off x="572412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7" name="Tijdelijke aanduiding voor afbeelding 4"/>
          <p:cNvSpPr>
            <a:spLocks noGrp="1"/>
          </p:cNvSpPr>
          <p:nvPr>
            <p:ph type="pic" sz="quarter" idx="19" hasCustomPrompt="1"/>
          </p:nvPr>
        </p:nvSpPr>
        <p:spPr>
          <a:xfrm>
            <a:off x="320384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8" name="Tijdelijke aanduiding voor afbeelding 4"/>
          <p:cNvSpPr>
            <a:spLocks noGrp="1"/>
          </p:cNvSpPr>
          <p:nvPr>
            <p:ph type="pic" sz="quarter" idx="20" hasCustomPrompt="1"/>
          </p:nvPr>
        </p:nvSpPr>
        <p:spPr>
          <a:xfrm>
            <a:off x="611560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1" hasCustomPrompt="1"/>
          </p:nvPr>
        </p:nvSpPr>
        <p:spPr>
          <a:xfrm>
            <a:off x="611560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2" hasCustomPrompt="1"/>
          </p:nvPr>
        </p:nvSpPr>
        <p:spPr>
          <a:xfrm>
            <a:off x="320384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1" name="Tijdelijke aanduiding voor afbeelding 4"/>
          <p:cNvSpPr>
            <a:spLocks noGrp="1"/>
          </p:cNvSpPr>
          <p:nvPr>
            <p:ph type="pic" sz="quarter" idx="23" hasCustomPrompt="1"/>
          </p:nvPr>
        </p:nvSpPr>
        <p:spPr>
          <a:xfrm>
            <a:off x="572412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192430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3522528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24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18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139952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538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Links - Foto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65516"/>
            <a:ext cx="7200900" cy="43203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24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18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67544" y="1059582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1059582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651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Rechts-Foto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24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8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18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395536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573528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1402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#ad6 - 2 kolommen met 1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545636"/>
            <a:ext cx="4040188" cy="6480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93709"/>
            <a:ext cx="4040188" cy="240091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9" y="1545636"/>
            <a:ext cx="4041775" cy="6480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93709"/>
            <a:ext cx="4041775" cy="240091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351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8597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#ad6 - Lege Pagina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4896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#ad6 - lege rod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90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67544" y="4187310"/>
            <a:ext cx="2133600" cy="273844"/>
          </a:xfrm>
          <a:prstGeom prst="rect">
            <a:avLst/>
          </a:prstGeom>
        </p:spPr>
        <p:txBody>
          <a:bodyPr/>
          <a:lstStyle/>
          <a:p>
            <a:fld id="{7F336C46-40EF-4CCF-9B9F-0E8A6F85253A}" type="datetimeFigureOut">
              <a:rPr lang="nl-NL" smtClean="0">
                <a:solidFill>
                  <a:srgbClr val="003652"/>
                </a:solidFill>
              </a:rPr>
              <a:pPr/>
              <a:t>21-01-2020</a:t>
            </a:fld>
            <a:endParaRPr lang="nl-NL">
              <a:solidFill>
                <a:srgbClr val="00365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427984" y="446020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00365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7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#ad6-KaftRood">
    <p:bg>
      <p:bgPr>
        <a:solidFill>
          <a:srgbClr val="E2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1352827"/>
            <a:ext cx="5326360" cy="1218923"/>
          </a:xfrm>
        </p:spPr>
        <p:txBody>
          <a:bodyPr/>
          <a:lstStyle>
            <a:lvl1pPr algn="l">
              <a:defRPr sz="50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2895786"/>
            <a:ext cx="5328592" cy="1314450"/>
          </a:xfrm>
        </p:spPr>
        <p:txBody>
          <a:bodyPr/>
          <a:lstStyle>
            <a:lvl1pPr marL="0" indent="0" algn="l">
              <a:buClr>
                <a:srgbClr val="F6A800"/>
              </a:buClr>
              <a:buFont typeface="Arial" panose="020B0604020202020204" pitchFamily="34" charset="0"/>
              <a:buNone/>
              <a:defRPr sz="3600" baseline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-12763" y="4840002"/>
            <a:ext cx="9156764" cy="303867"/>
          </a:xfrm>
          <a:prstGeom prst="rect">
            <a:avLst/>
          </a:prstGeom>
          <a:solidFill>
            <a:srgbClr val="0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algn="l"/>
            <a:r>
              <a:rPr lang="nl-NL" sz="1600" dirty="0">
                <a:latin typeface="Unit-Medium" panose="020B0500000000000000" pitchFamily="34" charset="0"/>
              </a:rPr>
              <a:t>Alpe d’HuZes •</a:t>
            </a:r>
            <a:r>
              <a:rPr lang="nl-NL" sz="1600" baseline="0" dirty="0">
                <a:latin typeface="Unit-Medium" panose="020B0500000000000000" pitchFamily="34" charset="0"/>
              </a:rPr>
              <a:t> </a:t>
            </a:r>
            <a:r>
              <a:rPr lang="nl-NL" sz="1600" dirty="0">
                <a:latin typeface="Unit-Medium" panose="020B0500000000000000" pitchFamily="34" charset="0"/>
              </a:rPr>
              <a:t>Opgeven</a:t>
            </a:r>
            <a:r>
              <a:rPr lang="nl-NL" sz="1600" baseline="0" dirty="0">
                <a:latin typeface="Unit-Medium" panose="020B0500000000000000" pitchFamily="34" charset="0"/>
              </a:rPr>
              <a:t> is geen optie!</a:t>
            </a:r>
            <a:endParaRPr lang="nl-NL" sz="1600" dirty="0">
              <a:latin typeface="Unit-Medium" panose="020B0500000000000000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3453" y="123478"/>
            <a:ext cx="2564455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87335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742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8729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#ad6 - Rode Bulletpoints - nive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000" y="1329612"/>
            <a:ext cx="7776408" cy="3348372"/>
          </a:xfrm>
        </p:spPr>
        <p:txBody>
          <a:bodyPr/>
          <a:lstStyle>
            <a:lvl2pPr>
              <a:defRPr sz="32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200"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9032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alleen tekst, geen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751" y="573881"/>
            <a:ext cx="7704657" cy="4158109"/>
          </a:xfrm>
        </p:spPr>
        <p:txBody>
          <a:bodyPr/>
          <a:lstStyle>
            <a:lvl2pPr>
              <a:defRPr sz="32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4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32767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411510"/>
            <a:ext cx="8136904" cy="75608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foto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467544" y="1383506"/>
            <a:ext cx="8136706" cy="2915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470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itel ben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3975906"/>
            <a:ext cx="7776864" cy="75608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foto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395536" y="411510"/>
            <a:ext cx="8136706" cy="33483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012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#ad6-KaftRood">
    <p:bg>
      <p:bgPr>
        <a:solidFill>
          <a:srgbClr val="E2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1352827"/>
            <a:ext cx="5326360" cy="1218923"/>
          </a:xfrm>
        </p:spPr>
        <p:txBody>
          <a:bodyPr/>
          <a:lstStyle>
            <a:lvl1pPr algn="l">
              <a:defRPr sz="50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2895786"/>
            <a:ext cx="5328592" cy="1314450"/>
          </a:xfrm>
        </p:spPr>
        <p:txBody>
          <a:bodyPr/>
          <a:lstStyle>
            <a:lvl1pPr marL="0" indent="0" algn="l">
              <a:buClr>
                <a:srgbClr val="F6A800"/>
              </a:buClr>
              <a:buFont typeface="Arial" panose="020B0604020202020204" pitchFamily="34" charset="0"/>
              <a:buNone/>
              <a:defRPr sz="3600" baseline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-12763" y="4840002"/>
            <a:ext cx="9156764" cy="303867"/>
          </a:xfrm>
          <a:prstGeom prst="rect">
            <a:avLst/>
          </a:prstGeom>
          <a:solidFill>
            <a:srgbClr val="0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nl-NL" sz="1600" dirty="0">
                <a:solidFill>
                  <a:srgbClr val="F8F8F8"/>
                </a:solidFill>
                <a:latin typeface="Unit-Medium" panose="020B0500000000000000" pitchFamily="34" charset="0"/>
              </a:rPr>
              <a:t>Alpe d’HuZes • Opgeven is geen optie!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4544" y="123478"/>
            <a:ext cx="2566638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foto link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491631"/>
            <a:ext cx="3394720" cy="3102992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283969" y="1491630"/>
            <a:ext cx="4401816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283968" y="2247715"/>
            <a:ext cx="4402833" cy="234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3184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ad6 -foto link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411510"/>
            <a:ext cx="4618856" cy="151216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23528" y="411510"/>
            <a:ext cx="3250704" cy="435648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067944" y="2247714"/>
            <a:ext cx="4617839" cy="2340260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6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foto link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491631"/>
            <a:ext cx="3394720" cy="3102992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283969" y="1491630"/>
            <a:ext cx="4401816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283968" y="2247715"/>
            <a:ext cx="4402833" cy="234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3184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411510"/>
            <a:ext cx="8341200" cy="36801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869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filmpje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3"/>
          </p:nvPr>
        </p:nvSpPr>
        <p:spPr>
          <a:xfrm>
            <a:off x="395288" y="411510"/>
            <a:ext cx="8353425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365160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8341200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401565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5" hasCustomPrompt="1"/>
          </p:nvPr>
        </p:nvSpPr>
        <p:spPr>
          <a:xfrm>
            <a:off x="572412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7" name="Tijdelijke aanduiding voor afbeelding 4"/>
          <p:cNvSpPr>
            <a:spLocks noGrp="1"/>
          </p:cNvSpPr>
          <p:nvPr>
            <p:ph type="pic" sz="quarter" idx="19" hasCustomPrompt="1"/>
          </p:nvPr>
        </p:nvSpPr>
        <p:spPr>
          <a:xfrm>
            <a:off x="320384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8" name="Tijdelijke aanduiding voor afbeelding 4"/>
          <p:cNvSpPr>
            <a:spLocks noGrp="1"/>
          </p:cNvSpPr>
          <p:nvPr>
            <p:ph type="pic" sz="quarter" idx="20" hasCustomPrompt="1"/>
          </p:nvPr>
        </p:nvSpPr>
        <p:spPr>
          <a:xfrm>
            <a:off x="611560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1" hasCustomPrompt="1"/>
          </p:nvPr>
        </p:nvSpPr>
        <p:spPr>
          <a:xfrm>
            <a:off x="611560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2" hasCustomPrompt="1"/>
          </p:nvPr>
        </p:nvSpPr>
        <p:spPr>
          <a:xfrm>
            <a:off x="320384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1" name="Tijdelijke aanduiding voor afbeelding 4"/>
          <p:cNvSpPr>
            <a:spLocks noGrp="1"/>
          </p:cNvSpPr>
          <p:nvPr>
            <p:ph type="pic" sz="quarter" idx="23" hasCustomPrompt="1"/>
          </p:nvPr>
        </p:nvSpPr>
        <p:spPr>
          <a:xfrm>
            <a:off x="572412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724194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3522528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777112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139952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89601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Links - Foto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6551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67544" y="1059582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1059582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88384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Rechts-Foto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395536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573528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017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#ad6 - 2 kolommen met 1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545636"/>
            <a:ext cx="4040188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93709"/>
            <a:ext cx="4040188" cy="240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9" y="1545636"/>
            <a:ext cx="4041775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93709"/>
            <a:ext cx="4041775" cy="240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34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2884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3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ad6 -foto link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411510"/>
            <a:ext cx="4618856" cy="151216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23528" y="411510"/>
            <a:ext cx="3250704" cy="435648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067944" y="2247714"/>
            <a:ext cx="4617839" cy="2340260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66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67544" y="4187310"/>
            <a:ext cx="2133600" cy="273844"/>
          </a:xfrm>
          <a:prstGeom prst="rect">
            <a:avLst/>
          </a:prstGeom>
        </p:spPr>
        <p:txBody>
          <a:bodyPr/>
          <a:lstStyle/>
          <a:p>
            <a:fld id="{7F336C46-40EF-4CCF-9B9F-0E8A6F85253A}" type="datetimeFigureOut">
              <a:rPr lang="nl-NL" smtClean="0">
                <a:solidFill>
                  <a:srgbClr val="003652"/>
                </a:solidFill>
              </a:rPr>
              <a:pPr/>
              <a:t>21-01-2020</a:t>
            </a:fld>
            <a:endParaRPr lang="nl-NL">
              <a:solidFill>
                <a:srgbClr val="00365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427984" y="446020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00365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93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970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85562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51681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#ad6 - Alleen tekst zonder bullet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626400"/>
            <a:ext cx="8229600" cy="858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000" y="1601100"/>
            <a:ext cx="8229600" cy="808632"/>
          </a:xfrm>
        </p:spPr>
        <p:txBody>
          <a:bodyPr>
            <a:normAutofit/>
          </a:bodyPr>
          <a:lstStyle>
            <a:lvl1pPr marL="0" indent="0" algn="l">
              <a:buNone/>
              <a:defRPr sz="2550" baseline="0">
                <a:solidFill>
                  <a:srgbClr val="00365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5782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#ad6 - Rode Bulletpoints - nive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000" y="1329612"/>
            <a:ext cx="7776408" cy="3348372"/>
          </a:xfrm>
        </p:spPr>
        <p:txBody>
          <a:bodyPr/>
          <a:lstStyle>
            <a:lvl2pPr>
              <a:defRPr sz="32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200" baseline="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903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alleen tekst, geen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39751" y="573881"/>
            <a:ext cx="7704657" cy="4158109"/>
          </a:xfrm>
        </p:spPr>
        <p:txBody>
          <a:bodyPr/>
          <a:lstStyle>
            <a:lvl2pPr>
              <a:defRPr sz="3200" baseline="0"/>
            </a:lvl2pPr>
            <a:lvl3pPr>
              <a:defRPr sz="2600" baseline="0"/>
            </a:lvl3pPr>
            <a:lvl4pPr>
              <a:defRPr sz="2400" baseline="0"/>
            </a:lvl4pPr>
            <a:lvl5pPr>
              <a:defRPr sz="24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32767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411510"/>
            <a:ext cx="8136904" cy="75608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foto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467544" y="1383506"/>
            <a:ext cx="8136706" cy="29158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1470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itel ben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3975906"/>
            <a:ext cx="7776864" cy="75608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foto</a:t>
            </a:r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395536" y="411510"/>
            <a:ext cx="8136706" cy="33483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60123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#ad6-KaftRood">
    <p:bg>
      <p:bgPr>
        <a:solidFill>
          <a:srgbClr val="E20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1352827"/>
            <a:ext cx="5326360" cy="1218923"/>
          </a:xfrm>
        </p:spPr>
        <p:txBody>
          <a:bodyPr/>
          <a:lstStyle>
            <a:lvl1pPr algn="l">
              <a:defRPr sz="50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2895786"/>
            <a:ext cx="5328592" cy="1314450"/>
          </a:xfrm>
        </p:spPr>
        <p:txBody>
          <a:bodyPr/>
          <a:lstStyle>
            <a:lvl1pPr marL="0" indent="0" algn="l">
              <a:buClr>
                <a:srgbClr val="F6A800"/>
              </a:buClr>
              <a:buFont typeface="Arial" panose="020B0604020202020204" pitchFamily="34" charset="0"/>
              <a:buNone/>
              <a:defRPr sz="3600" baseline="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8" name="Rechthoek 7"/>
          <p:cNvSpPr/>
          <p:nvPr userDrawn="1"/>
        </p:nvSpPr>
        <p:spPr>
          <a:xfrm>
            <a:off x="-12763" y="4840002"/>
            <a:ext cx="9156764" cy="303867"/>
          </a:xfrm>
          <a:prstGeom prst="rect">
            <a:avLst/>
          </a:prstGeom>
          <a:solidFill>
            <a:srgbClr val="0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nl-NL" sz="1600" dirty="0">
                <a:solidFill>
                  <a:srgbClr val="F8F8F8"/>
                </a:solidFill>
                <a:latin typeface="Unit-Medium" panose="020B0500000000000000" pitchFamily="34" charset="0"/>
              </a:rPr>
              <a:t>Alpe d’HuZes • Opgeven is geen optie!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24544" y="123478"/>
            <a:ext cx="2566638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54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411510"/>
            <a:ext cx="8341200" cy="36801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8697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foto link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491631"/>
            <a:ext cx="3394720" cy="3102992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283969" y="1491630"/>
            <a:ext cx="4401816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283968" y="2247715"/>
            <a:ext cx="4402833" cy="23469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3184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ad6 -foto links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7944" y="411510"/>
            <a:ext cx="4618856" cy="151216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23528" y="411510"/>
            <a:ext cx="3250704" cy="435648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 algn="l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067944" y="2247714"/>
            <a:ext cx="4617839" cy="2340260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66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411510"/>
            <a:ext cx="8341200" cy="36801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869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filmpje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3"/>
          </p:nvPr>
        </p:nvSpPr>
        <p:spPr>
          <a:xfrm>
            <a:off x="395288" y="411510"/>
            <a:ext cx="8353425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36516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8341200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401565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sz="quarter" idx="15" hasCustomPrompt="1"/>
          </p:nvPr>
        </p:nvSpPr>
        <p:spPr>
          <a:xfrm>
            <a:off x="572412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7" name="Tijdelijke aanduiding voor afbeelding 4"/>
          <p:cNvSpPr>
            <a:spLocks noGrp="1"/>
          </p:cNvSpPr>
          <p:nvPr>
            <p:ph type="pic" sz="quarter" idx="19" hasCustomPrompt="1"/>
          </p:nvPr>
        </p:nvSpPr>
        <p:spPr>
          <a:xfrm>
            <a:off x="3203848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8" name="Tijdelijke aanduiding voor afbeelding 4"/>
          <p:cNvSpPr>
            <a:spLocks noGrp="1"/>
          </p:cNvSpPr>
          <p:nvPr>
            <p:ph type="pic" sz="quarter" idx="20" hasCustomPrompt="1"/>
          </p:nvPr>
        </p:nvSpPr>
        <p:spPr>
          <a:xfrm>
            <a:off x="611560" y="411510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9" name="Tijdelijke aanduiding voor afbeelding 4"/>
          <p:cNvSpPr>
            <a:spLocks noGrp="1"/>
          </p:cNvSpPr>
          <p:nvPr>
            <p:ph type="pic" sz="quarter" idx="21" hasCustomPrompt="1"/>
          </p:nvPr>
        </p:nvSpPr>
        <p:spPr>
          <a:xfrm>
            <a:off x="611560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afbeelding 4"/>
          <p:cNvSpPr>
            <a:spLocks noGrp="1"/>
          </p:cNvSpPr>
          <p:nvPr>
            <p:ph type="pic" sz="quarter" idx="22" hasCustomPrompt="1"/>
          </p:nvPr>
        </p:nvSpPr>
        <p:spPr>
          <a:xfrm>
            <a:off x="320384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1" name="Tijdelijke aanduiding voor afbeelding 4"/>
          <p:cNvSpPr>
            <a:spLocks noGrp="1"/>
          </p:cNvSpPr>
          <p:nvPr>
            <p:ph type="pic" sz="quarter" idx="23" hasCustomPrompt="1"/>
          </p:nvPr>
        </p:nvSpPr>
        <p:spPr>
          <a:xfrm>
            <a:off x="5724128" y="2355726"/>
            <a:ext cx="1800200" cy="162018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724194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#ad6 - foto (1 stu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401400" y="573528"/>
            <a:ext cx="3522528" cy="3518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777112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139952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896013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Links - Foto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6551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467544" y="1059582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1059582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88384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ad6-TxtRechts-Foto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foto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395536" y="573528"/>
            <a:ext cx="352901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139952" y="573528"/>
            <a:ext cx="3456632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0176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#ad6 - 2 kolommen met 1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7544" y="1545636"/>
            <a:ext cx="4040188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93709"/>
            <a:ext cx="4040188" cy="240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9" y="1545636"/>
            <a:ext cx="4041775" cy="6480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93709"/>
            <a:ext cx="4041775" cy="2400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3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ad6 - 1 foto met teksregel er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4245936"/>
            <a:ext cx="7200900" cy="43203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 lang="nl-NL" sz="3200" baseline="0" smtClean="0">
                <a:solidFill>
                  <a:srgbClr val="E2001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001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400" dirty="0">
                <a:solidFill>
                  <a:srgbClr val="E2001D"/>
                </a:solidFill>
                <a:latin typeface="+mj-lt"/>
              </a:rPr>
              <a:t>Tekst</a:t>
            </a:r>
            <a:r>
              <a:rPr lang="nl-NL" sz="2400" baseline="0" dirty="0">
                <a:solidFill>
                  <a:srgbClr val="E2001D"/>
                </a:solidFill>
                <a:latin typeface="+mj-lt"/>
              </a:rPr>
              <a:t> filmpje</a:t>
            </a:r>
            <a:endParaRPr lang="nl-NL" dirty="0"/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3"/>
          </p:nvPr>
        </p:nvSpPr>
        <p:spPr>
          <a:xfrm>
            <a:off x="395288" y="411510"/>
            <a:ext cx="8353425" cy="3509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media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365160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28843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30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67544" y="4187310"/>
            <a:ext cx="2133600" cy="273844"/>
          </a:xfrm>
          <a:prstGeom prst="rect">
            <a:avLst/>
          </a:prstGeom>
        </p:spPr>
        <p:txBody>
          <a:bodyPr/>
          <a:lstStyle/>
          <a:p>
            <a:fld id="{7F336C46-40EF-4CCF-9B9F-0E8A6F85253A}" type="datetimeFigureOut">
              <a:rPr lang="nl-NL" smtClean="0">
                <a:solidFill>
                  <a:srgbClr val="003652"/>
                </a:solidFill>
              </a:rPr>
              <a:pPr/>
              <a:t>21-01-2020</a:t>
            </a:fld>
            <a:endParaRPr lang="nl-NL">
              <a:solidFill>
                <a:srgbClr val="00365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427984" y="446020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srgbClr val="00365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931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9702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855620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35168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#ad6 - Alleen tekst zonder bullet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626400"/>
            <a:ext cx="8229600" cy="858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8000" y="1601100"/>
            <a:ext cx="8229600" cy="808632"/>
          </a:xfrm>
        </p:spPr>
        <p:txBody>
          <a:bodyPr>
            <a:normAutofit/>
          </a:bodyPr>
          <a:lstStyle>
            <a:lvl1pPr marL="0" indent="0" algn="l">
              <a:buNone/>
              <a:defRPr sz="2550" baseline="0">
                <a:solidFill>
                  <a:srgbClr val="00365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35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329612"/>
            <a:ext cx="7467752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716016" y="484000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98FF-5874-418A-BE78-52EAC34CFCB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12763" y="4840002"/>
            <a:ext cx="9156764" cy="303867"/>
          </a:xfrm>
          <a:prstGeom prst="rect">
            <a:avLst/>
          </a:prstGeom>
          <a:solidFill>
            <a:srgbClr val="0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algn="l"/>
            <a:r>
              <a:rPr lang="nl-NL" sz="1600" dirty="0">
                <a:latin typeface="Unit-Medium" panose="020B0500000000000000" pitchFamily="34" charset="0"/>
              </a:rPr>
              <a:t>Alpe d’HuZes •</a:t>
            </a:r>
            <a:r>
              <a:rPr lang="nl-NL" sz="1600" baseline="0" dirty="0">
                <a:latin typeface="Unit-Medium" panose="020B0500000000000000" pitchFamily="34" charset="0"/>
              </a:rPr>
              <a:t> </a:t>
            </a:r>
            <a:r>
              <a:rPr lang="nl-NL" sz="1600" dirty="0">
                <a:latin typeface="Unit-Medium" panose="020B0500000000000000" pitchFamily="34" charset="0"/>
              </a:rPr>
              <a:t>Opgeven</a:t>
            </a:r>
            <a:r>
              <a:rPr lang="nl-NL" sz="1600" baseline="0" dirty="0">
                <a:latin typeface="Unit-Medium" panose="020B0500000000000000" pitchFamily="34" charset="0"/>
              </a:rPr>
              <a:t> is geen optie!</a:t>
            </a:r>
            <a:endParaRPr lang="nl-NL" sz="1600" dirty="0">
              <a:latin typeface="Unit-Medium" panose="020B0500000000000000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621" y="4244974"/>
            <a:ext cx="807378" cy="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83" r:id="rId3"/>
    <p:sldLayoutId id="2147483684" r:id="rId4"/>
    <p:sldLayoutId id="2147483686" r:id="rId5"/>
    <p:sldLayoutId id="2147483665" r:id="rId6"/>
    <p:sldLayoutId id="2147483688" r:id="rId7"/>
    <p:sldLayoutId id="2147483677" r:id="rId8"/>
    <p:sldLayoutId id="2147483682" r:id="rId9"/>
    <p:sldLayoutId id="2147483673" r:id="rId10"/>
    <p:sldLayoutId id="2147483681" r:id="rId11"/>
    <p:sldLayoutId id="2147483678" r:id="rId12"/>
    <p:sldLayoutId id="2147483679" r:id="rId13"/>
    <p:sldLayoutId id="2147483680" r:id="rId14"/>
    <p:sldLayoutId id="2147483676" r:id="rId15"/>
    <p:sldLayoutId id="2147483663" r:id="rId16"/>
    <p:sldLayoutId id="2147483685" r:id="rId17"/>
    <p:sldLayoutId id="2147483668" r:id="rId18"/>
    <p:sldLayoutId id="2147483671" r:id="rId19"/>
    <p:sldLayoutId id="2147483669" r:id="rId20"/>
    <p:sldLayoutId id="2147483670" r:id="rId21"/>
    <p:sldLayoutId id="2147483779" r:id="rId22"/>
    <p:sldLayoutId id="2147483780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E2001D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E2001D"/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 baseline="0">
          <a:solidFill>
            <a:srgbClr val="009EE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rgbClr val="009EE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AF3B-5B24-4256-A669-D165832C63DB}" type="datetimeFigureOut">
              <a:rPr lang="nl-NL" smtClean="0"/>
              <a:pPr/>
              <a:t>21-01-2020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685F-A6D2-4B57-BC75-A89B89AA2B6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09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62753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599643"/>
            <a:ext cx="8229600" cy="256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716016" y="484000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-12763" y="4840002"/>
            <a:ext cx="9156764" cy="303867"/>
          </a:xfrm>
          <a:prstGeom prst="rect">
            <a:avLst/>
          </a:prstGeom>
          <a:solidFill>
            <a:srgbClr val="0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0" rtlCol="0" anchor="ctr"/>
          <a:lstStyle/>
          <a:p>
            <a:r>
              <a:rPr lang="nl-NL" sz="1200" dirty="0">
                <a:solidFill>
                  <a:srgbClr val="F8F8F8"/>
                </a:solidFill>
                <a:latin typeface="Unit-Medium" panose="020B0500000000000000" pitchFamily="34" charset="0"/>
              </a:rPr>
              <a:t>Alpe d’HuZes • Opgeven is geen optie!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24233"/>
            <a:ext cx="1179728" cy="8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 baseline="0">
          <a:solidFill>
            <a:srgbClr val="E2001D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E2001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 baseline="0">
          <a:solidFill>
            <a:srgbClr val="009EE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 baseline="0">
          <a:solidFill>
            <a:srgbClr val="009EE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329612"/>
            <a:ext cx="7467752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716016" y="484000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-12763" y="4840002"/>
            <a:ext cx="9156764" cy="303867"/>
          </a:xfrm>
          <a:prstGeom prst="rect">
            <a:avLst/>
          </a:prstGeom>
          <a:solidFill>
            <a:srgbClr val="0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nl-NL" sz="1600" dirty="0">
                <a:solidFill>
                  <a:srgbClr val="F8F8F8"/>
                </a:solidFill>
                <a:latin typeface="Unit-Medium" panose="020B0500000000000000" pitchFamily="34" charset="0"/>
              </a:rPr>
              <a:t>Alpe d’HuZes • Opgeven is geen optie!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21" y="4227935"/>
            <a:ext cx="807379" cy="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E2001D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E2001D"/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 baseline="0">
          <a:solidFill>
            <a:srgbClr val="009EE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rgbClr val="009EE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329612"/>
            <a:ext cx="7467752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716016" y="484000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98FF-5874-418A-BE78-52EAC34CFCBB}" type="slidenum">
              <a:rPr lang="nl-NL" smtClean="0">
                <a:solidFill>
                  <a:srgbClr val="003652">
                    <a:tint val="75000"/>
                  </a:srgbClr>
                </a:solidFill>
              </a:rPr>
              <a:pPr/>
              <a:t>‹nr.›</a:t>
            </a:fld>
            <a:endParaRPr lang="nl-NL">
              <a:solidFill>
                <a:srgbClr val="003652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-12763" y="4840002"/>
            <a:ext cx="9156764" cy="303867"/>
          </a:xfrm>
          <a:prstGeom prst="rect">
            <a:avLst/>
          </a:prstGeom>
          <a:solidFill>
            <a:srgbClr val="00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r>
              <a:rPr lang="nl-NL" sz="1600" dirty="0">
                <a:solidFill>
                  <a:srgbClr val="F8F8F8"/>
                </a:solidFill>
                <a:latin typeface="Unit-Medium" panose="020B0500000000000000" pitchFamily="34" charset="0"/>
              </a:rPr>
              <a:t>Alpe d’HuZes • Opgeven is geen optie!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21" y="4227935"/>
            <a:ext cx="807379" cy="9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E2001D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E2001D"/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 baseline="0">
          <a:solidFill>
            <a:srgbClr val="009EE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rgbClr val="009EE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75"/>
          <p:cNvSpPr txBox="1">
            <a:spLocks noGrp="1"/>
          </p:cNvSpPr>
          <p:nvPr>
            <p:ph type="ctrTitle"/>
          </p:nvPr>
        </p:nvSpPr>
        <p:spPr>
          <a:xfrm>
            <a:off x="2843808" y="339502"/>
            <a:ext cx="5904656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nl-NL" sz="3600" dirty="0"/>
              <a:t>22 januari 2020  </a:t>
            </a:r>
            <a:br>
              <a:rPr lang="nl-NL" sz="3600" dirty="0"/>
            </a:br>
            <a:r>
              <a:rPr lang="nl-NL" sz="3600" dirty="0"/>
              <a:t>Big Challenge</a:t>
            </a:r>
            <a:br>
              <a:rPr lang="nl-NL" sz="3600" dirty="0"/>
            </a:br>
            <a:r>
              <a:rPr lang="nl-NL" sz="3600" dirty="0"/>
              <a:t>bijeenkomst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jan </a:t>
            </a:r>
            <a:r>
              <a:rPr lang="nl-NL" sz="3600" dirty="0" err="1"/>
              <a:t>kouwenhoven</a:t>
            </a:r>
            <a:br>
              <a:rPr lang="nl-NL" sz="4500" dirty="0"/>
            </a:br>
            <a:br>
              <a:rPr lang="nl-NL" sz="4500" dirty="0"/>
            </a:br>
            <a:endParaRPr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55482354-0DB7-CA41-A188-E7FC5A4B5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5816" y="1329308"/>
            <a:ext cx="5328592" cy="1314450"/>
          </a:xfrm>
          <a:ln>
            <a:noFill/>
          </a:ln>
        </p:spPr>
        <p:txBody>
          <a:bodyPr>
            <a:noAutofit/>
          </a:bodyPr>
          <a:lstStyle/>
          <a:p>
            <a:r>
              <a:rPr lang="nl-NL" sz="6000" dirty="0">
                <a:solidFill>
                  <a:schemeClr val="tx2"/>
                </a:solidFill>
              </a:rPr>
              <a:t>€ 11.885.000.-</a:t>
            </a:r>
          </a:p>
        </p:txBody>
      </p:sp>
    </p:spTree>
    <p:extLst>
      <p:ext uri="{BB962C8B-B14F-4D97-AF65-F5344CB8AC3E}">
        <p14:creationId xmlns:p14="http://schemas.microsoft.com/office/powerpoint/2010/main" val="162016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C578E-901C-41CC-A05E-1A77B0D2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11510"/>
            <a:ext cx="8003232" cy="1512168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Unit-Bold" panose="020B0604020202020204"/>
              </a:rPr>
              <a:t>Geldbesteding</a:t>
            </a:r>
            <a:r>
              <a:rPr lang="en-US" sz="4800" dirty="0">
                <a:latin typeface="Unit-Bold" panose="020B0604020202020204"/>
              </a:rPr>
              <a:t> </a:t>
            </a:r>
            <a:r>
              <a:rPr lang="en-US" sz="4800" dirty="0" err="1">
                <a:latin typeface="Unit-Bold" panose="020B0604020202020204"/>
              </a:rPr>
              <a:t>Alpe</a:t>
            </a:r>
            <a:r>
              <a:rPr lang="en-US" sz="4800" dirty="0">
                <a:latin typeface="Unit-Bold" panose="020B0604020202020204"/>
              </a:rPr>
              <a:t> d’HuZes </a:t>
            </a:r>
            <a:endParaRPr lang="nl-NL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062E7-CBB1-467E-8EF2-3D3644AD0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707654"/>
            <a:ext cx="7931224" cy="27723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Bas Mulder Award voor jonge en talentvolle onderzoekers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Hermannetje voor steun in de rug voor onderzoeken die succesvol zijn en in aanmerking komen voor verlenging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Nieuwe ontwikkelingen met ruimte voor baanbrekende ideeën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nl-NL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972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51466F5-617E-40FB-AB7B-65A72065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Unit-Bold" panose="020B0604020202020204"/>
              </a:rPr>
              <a:t>100% </a:t>
            </a:r>
            <a:r>
              <a:rPr lang="en-US" sz="4000" dirty="0" err="1">
                <a:latin typeface="Unit-Bold" panose="020B0604020202020204"/>
              </a:rPr>
              <a:t>vrijwilligers</a:t>
            </a:r>
            <a:endParaRPr lang="nl-NL" sz="4000" dirty="0">
              <a:latin typeface="Unit-Bold" panose="020B0604020202020204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10EF922-88DF-451C-8CD4-12185AC87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4402832" cy="2808312"/>
          </a:xfrm>
        </p:spPr>
        <p:txBody>
          <a:bodyPr>
            <a:normAutofit/>
          </a:bodyPr>
          <a:lstStyle/>
          <a:p>
            <a:r>
              <a:rPr lang="nl-NL" sz="2000" dirty="0"/>
              <a:t>Onze gehele organisatie wordt gerund door professionals die zich als vrijwilliger inzetten. Niemand ontvangt enige vergoeding. En daar zijn we ongelofelijk trots op! </a:t>
            </a:r>
          </a:p>
          <a:p>
            <a:r>
              <a:rPr lang="nl-NL" sz="2000" dirty="0"/>
              <a:t>100% van jullie donaties gaat  gegarandeerd naar het Alpe d’HuZes/KWF-fonds.</a:t>
            </a:r>
          </a:p>
        </p:txBody>
      </p:sp>
      <p:pic>
        <p:nvPicPr>
          <p:cNvPr id="6" name="Afbeelding 3">
            <a:extLst>
              <a:ext uri="{FF2B5EF4-FFF2-40B4-BE49-F238E27FC236}">
                <a16:creationId xmlns:a16="http://schemas.microsoft.com/office/drawing/2014/main" id="{E237B086-7CFB-4948-9A5F-12F91D0F9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9542"/>
            <a:ext cx="3919736" cy="3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D6C44-69F4-1349-BAE4-D209401A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664632"/>
            <a:ext cx="3909120" cy="93646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3DEEB6-0C5A-6C4E-96DE-7C11D7BAB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1601100"/>
            <a:ext cx="4824080" cy="75462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89654C-BFF1-594C-ABC6-A82C5FC7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b="12462"/>
          <a:stretch/>
        </p:blipFill>
        <p:spPr>
          <a:xfrm>
            <a:off x="-180528" y="1"/>
            <a:ext cx="93245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8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nl-NL" dirty="0"/>
              <a:t>Terugblik 15 jaar Alpe d’HuZes</a:t>
            </a:r>
            <a:endParaRPr dirty="0"/>
          </a:p>
        </p:txBody>
      </p:sp>
      <p:pic>
        <p:nvPicPr>
          <p:cNvPr id="319" name="Google Shape;319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864" y="2768550"/>
            <a:ext cx="1440160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C578E-901C-41CC-A05E-1A77B0D2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11510"/>
            <a:ext cx="8003232" cy="151216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Unit-Bold" panose="020B0604020202020204"/>
              </a:rPr>
              <a:t>Alpe d’HuZes:</a:t>
            </a:r>
            <a:br>
              <a:rPr lang="en-US" sz="4800" dirty="0">
                <a:latin typeface="Unit-Bold" panose="020B0604020202020204"/>
              </a:rPr>
            </a:br>
            <a:r>
              <a:rPr lang="en-US" sz="4800" dirty="0">
                <a:latin typeface="Unit-Bold" panose="020B0604020202020204"/>
              </a:rPr>
              <a:t>“A life changing experience” </a:t>
            </a:r>
            <a:endParaRPr lang="nl-NL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8062E7-CBB1-467E-8EF2-3D3644AD0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995686"/>
            <a:ext cx="7920880" cy="2484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/>
              <a:t>Alpe d'HuZes is opgericht met als doel om de onmacht die ontstaat bij kanker om te zetten in kracht.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/>
              <a:t>Onder het motto ‘opgeven is geen optie’ accepteren we</a:t>
            </a:r>
            <a:br>
              <a:rPr lang="nl-NL" sz="2400" dirty="0"/>
            </a:br>
            <a:r>
              <a:rPr lang="nl-NL" sz="2400" dirty="0"/>
              <a:t>geen beperkingen in wat we kunnen en zullen bereiken.</a:t>
            </a: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76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5400" dirty="0">
                <a:latin typeface="Unit-Bold" panose="020B0500000000000000" pitchFamily="34" charset="0"/>
              </a:rPr>
              <a:t>Alpe d’HuZes 2020 Koersweek</a:t>
            </a:r>
            <a:br>
              <a:rPr lang="nl-NL" dirty="0">
                <a:latin typeface="Unit-Bold" panose="020B0500000000000000" pitchFamily="34" charset="0"/>
              </a:rPr>
            </a:br>
            <a:endParaRPr lang="nl-NL" dirty="0">
              <a:latin typeface="Unit-Bold" panose="020B0500000000000000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>
                <a:latin typeface="Unit-Bold" panose="020B0500000000000000" pitchFamily="34" charset="0"/>
              </a:rPr>
              <a:t>zondag 31 mei –vrijdag 5 juni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17985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5400" dirty="0">
                <a:latin typeface="Unit-Bold" panose="020B0500000000000000" pitchFamily="34" charset="0"/>
              </a:rPr>
              <a:t>Alpe d’HuZes </a:t>
            </a:r>
            <a:br>
              <a:rPr lang="nl-NL" sz="5400" dirty="0">
                <a:latin typeface="Unit-Bold" panose="020B0500000000000000" pitchFamily="34" charset="0"/>
              </a:rPr>
            </a:br>
            <a:r>
              <a:rPr lang="nl-NL" sz="5400" dirty="0">
                <a:latin typeface="Unit-Bold" panose="020B0500000000000000" pitchFamily="34" charset="0"/>
              </a:rPr>
              <a:t>4 juni 2020</a:t>
            </a:r>
            <a:br>
              <a:rPr lang="nl-NL" dirty="0">
                <a:latin typeface="Unit-Bold" panose="020B0500000000000000" pitchFamily="34" charset="0"/>
              </a:rPr>
            </a:br>
            <a:endParaRPr lang="nl-NL" dirty="0">
              <a:latin typeface="Unit-Bold" panose="020B0500000000000000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2571750"/>
            <a:ext cx="5328592" cy="163848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nl-NL" sz="4000" dirty="0">
                <a:latin typeface="Unit-Bold" panose="020B0500000000000000" pitchFamily="34" charset="0"/>
              </a:rPr>
              <a:t>we zien elkaar op de </a:t>
            </a:r>
          </a:p>
          <a:p>
            <a:pPr algn="ctr"/>
            <a:r>
              <a:rPr lang="nl-NL" sz="4000" dirty="0" err="1">
                <a:latin typeface="Unit-Bold" panose="020B0500000000000000" pitchFamily="34" charset="0"/>
              </a:rPr>
              <a:t>alpe</a:t>
            </a:r>
            <a:r>
              <a:rPr lang="nl-NL" sz="4000" dirty="0">
                <a:latin typeface="Unit-Bold" panose="020B0500000000000000" pitchFamily="34" charset="0"/>
              </a:rPr>
              <a:t> </a:t>
            </a:r>
            <a:r>
              <a:rPr lang="nl-NL" sz="4000" dirty="0" err="1">
                <a:latin typeface="Unit-Bold" panose="020B0500000000000000" pitchFamily="34" charset="0"/>
              </a:rPr>
              <a:t>d’Huez</a:t>
            </a:r>
            <a:r>
              <a:rPr lang="nl-NL" sz="4000" dirty="0">
                <a:latin typeface="Unit-Bold" panose="020B0500000000000000" pitchFamily="34" charset="0"/>
              </a:rPr>
              <a:t> </a:t>
            </a:r>
          </a:p>
          <a:p>
            <a:pPr algn="ctr"/>
            <a:r>
              <a:rPr lang="nl-NL" sz="4000" dirty="0">
                <a:latin typeface="Unit-Bold" panose="020B0500000000000000" pitchFamily="34" charset="0"/>
              </a:rPr>
              <a:t>veel succes gewenst !</a:t>
            </a:r>
          </a:p>
          <a:p>
            <a:pPr algn="ctr"/>
            <a:endParaRPr lang="nl-NL" sz="4000" dirty="0">
              <a:latin typeface="Unit-Bold" panose="020B0500000000000000" pitchFamily="34" charset="0"/>
            </a:endParaRPr>
          </a:p>
          <a:p>
            <a:pPr algn="ctr"/>
            <a:endParaRPr lang="nl-NL" sz="4000" dirty="0">
              <a:latin typeface="Unit-Bold" panose="020B0500000000000000" pitchFamily="34" charset="0"/>
            </a:endParaRPr>
          </a:p>
          <a:p>
            <a:pPr algn="ctr"/>
            <a:endParaRPr lang="nl-NL" sz="4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97BB009-3229-5445-A080-6821F6EA0CEB}"/>
              </a:ext>
            </a:extLst>
          </p:cNvPr>
          <p:cNvSpPr txBox="1"/>
          <p:nvPr/>
        </p:nvSpPr>
        <p:spPr>
          <a:xfrm>
            <a:off x="3394364" y="80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2289776"/>
      </p:ext>
    </p:extLst>
  </p:cSld>
  <p:clrMapOvr>
    <a:masterClrMapping/>
  </p:clrMapOvr>
</p:sld>
</file>

<file path=ppt/theme/theme1.xml><?xml version="1.0" encoding="utf-8"?>
<a:theme xmlns:a="http://schemas.openxmlformats.org/drawingml/2006/main" name="#Presentatie-ad6-Versie20140322">
  <a:themeElements>
    <a:clrScheme name="#ad6-06032014a">
      <a:dk1>
        <a:srgbClr val="003652"/>
      </a:dk1>
      <a:lt1>
        <a:srgbClr val="F8F8F8"/>
      </a:lt1>
      <a:dk2>
        <a:srgbClr val="E2001D"/>
      </a:dk2>
      <a:lt2>
        <a:srgbClr val="FFFFFF"/>
      </a:lt2>
      <a:accent1>
        <a:srgbClr val="FFF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#ad6-1">
      <a:majorFont>
        <a:latin typeface="Unit-Medium"/>
        <a:ea typeface=""/>
        <a:cs typeface=""/>
      </a:majorFont>
      <a:minorFont>
        <a:latin typeface="Unit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#Presentatie-ad6-Versie20140322">
  <a:themeElements>
    <a:clrScheme name="#ad6-06032014a">
      <a:dk1>
        <a:srgbClr val="003652"/>
      </a:dk1>
      <a:lt1>
        <a:srgbClr val="F8F8F8"/>
      </a:lt1>
      <a:dk2>
        <a:srgbClr val="E2001D"/>
      </a:dk2>
      <a:lt2>
        <a:srgbClr val="FFFFFF"/>
      </a:lt2>
      <a:accent1>
        <a:srgbClr val="FFF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#ad6-1">
      <a:majorFont>
        <a:latin typeface="Unit-Medium"/>
        <a:ea typeface=""/>
        <a:cs typeface=""/>
      </a:majorFont>
      <a:minorFont>
        <a:latin typeface="Unit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#Presentatie-ad6-Versie20140322">
  <a:themeElements>
    <a:clrScheme name="#ad6-06032014a">
      <a:dk1>
        <a:srgbClr val="003652"/>
      </a:dk1>
      <a:lt1>
        <a:srgbClr val="F8F8F8"/>
      </a:lt1>
      <a:dk2>
        <a:srgbClr val="E2001D"/>
      </a:dk2>
      <a:lt2>
        <a:srgbClr val="FFFFFF"/>
      </a:lt2>
      <a:accent1>
        <a:srgbClr val="FFF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#ad6-1">
      <a:majorFont>
        <a:latin typeface="Unit-Medium"/>
        <a:ea typeface=""/>
        <a:cs typeface=""/>
      </a:majorFont>
      <a:minorFont>
        <a:latin typeface="Unit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#Presentatie-ad6-Versie20140322">
  <a:themeElements>
    <a:clrScheme name="#ad6-06032014a">
      <a:dk1>
        <a:srgbClr val="003652"/>
      </a:dk1>
      <a:lt1>
        <a:srgbClr val="F8F8F8"/>
      </a:lt1>
      <a:dk2>
        <a:srgbClr val="E2001D"/>
      </a:dk2>
      <a:lt2>
        <a:srgbClr val="FFFFFF"/>
      </a:lt2>
      <a:accent1>
        <a:srgbClr val="FFFF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#ad6-1">
      <a:majorFont>
        <a:latin typeface="Unit-Medium"/>
        <a:ea typeface=""/>
        <a:cs typeface=""/>
      </a:majorFont>
      <a:minorFont>
        <a:latin typeface="Unit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29594</TotalTime>
  <Words>190</Words>
  <Application>Microsoft Macintosh PowerPoint</Application>
  <PresentationFormat>Diavoorstelling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5</vt:i4>
      </vt:variant>
      <vt:variant>
        <vt:lpstr>Diatitels</vt:lpstr>
      </vt:variant>
      <vt:variant>
        <vt:i4>9</vt:i4>
      </vt:variant>
    </vt:vector>
  </HeadingPairs>
  <TitlesOfParts>
    <vt:vector size="20" baseType="lpstr">
      <vt:lpstr>Unit-Medium</vt:lpstr>
      <vt:lpstr>Unit-Bold</vt:lpstr>
      <vt:lpstr>Calibri</vt:lpstr>
      <vt:lpstr>Arial</vt:lpstr>
      <vt:lpstr>Calibri Light</vt:lpstr>
      <vt:lpstr>Unit-Regular</vt:lpstr>
      <vt:lpstr>#Presentatie-ad6-Versie20140322</vt:lpstr>
      <vt:lpstr>Aangepast ontwerp</vt:lpstr>
      <vt:lpstr>1_#Presentatie-ad6-Versie20140322</vt:lpstr>
      <vt:lpstr>2_#Presentatie-ad6-Versie20140322</vt:lpstr>
      <vt:lpstr>3_#Presentatie-ad6-Versie20140322</vt:lpstr>
      <vt:lpstr>22 januari 2020   Big Challenge bijeenkomst  jan kouwenhoven  </vt:lpstr>
      <vt:lpstr>PowerPoint-presentatie</vt:lpstr>
      <vt:lpstr>Geldbesteding Alpe d’HuZes </vt:lpstr>
      <vt:lpstr>100% vrijwilligers</vt:lpstr>
      <vt:lpstr>PowerPoint-presentatie</vt:lpstr>
      <vt:lpstr>Terugblik 15 jaar Alpe d’HuZes</vt:lpstr>
      <vt:lpstr>Alpe d’HuZes: “A life changing experience” </vt:lpstr>
      <vt:lpstr>Alpe d’HuZes 2020 Koersweek </vt:lpstr>
      <vt:lpstr>Alpe d’HuZes  4 juni 2020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Elke van den Bergh | Imagro</dc:creator>
  <cp:keywords>#ad6,;huisstijl</cp:keywords>
  <cp:lastModifiedBy>Microsoft Office-gebruiker</cp:lastModifiedBy>
  <cp:revision>528</cp:revision>
  <cp:lastPrinted>2020-01-21T10:40:01Z</cp:lastPrinted>
  <dcterms:created xsi:type="dcterms:W3CDTF">2014-10-29T20:36:19Z</dcterms:created>
  <dcterms:modified xsi:type="dcterms:W3CDTF">2020-01-21T12:19:34Z</dcterms:modified>
</cp:coreProperties>
</file>