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6"/>
  </p:notesMasterIdLst>
  <p:handoutMasterIdLst>
    <p:handoutMasterId r:id="rId67"/>
  </p:handoutMasterIdLst>
  <p:sldIdLst>
    <p:sldId id="337" r:id="rId6"/>
    <p:sldId id="485" r:id="rId7"/>
    <p:sldId id="472" r:id="rId8"/>
    <p:sldId id="487" r:id="rId9"/>
    <p:sldId id="496" r:id="rId10"/>
    <p:sldId id="349" r:id="rId11"/>
    <p:sldId id="502" r:id="rId12"/>
    <p:sldId id="500" r:id="rId13"/>
    <p:sldId id="455" r:id="rId14"/>
    <p:sldId id="451" r:id="rId15"/>
    <p:sldId id="452" r:id="rId16"/>
    <p:sldId id="489" r:id="rId17"/>
    <p:sldId id="503" r:id="rId18"/>
    <p:sldId id="442" r:id="rId19"/>
    <p:sldId id="443" r:id="rId20"/>
    <p:sldId id="504" r:id="rId21"/>
    <p:sldId id="445" r:id="rId22"/>
    <p:sldId id="446" r:id="rId23"/>
    <p:sldId id="449" r:id="rId24"/>
    <p:sldId id="450" r:id="rId25"/>
    <p:sldId id="400" r:id="rId26"/>
    <p:sldId id="466" r:id="rId27"/>
    <p:sldId id="493" r:id="rId28"/>
    <p:sldId id="507" r:id="rId29"/>
    <p:sldId id="508" r:id="rId30"/>
    <p:sldId id="509" r:id="rId31"/>
    <p:sldId id="510" r:id="rId32"/>
    <p:sldId id="511" r:id="rId33"/>
    <p:sldId id="512" r:id="rId34"/>
    <p:sldId id="513" r:id="rId35"/>
    <p:sldId id="514" r:id="rId36"/>
    <p:sldId id="394" r:id="rId37"/>
    <p:sldId id="547" r:id="rId38"/>
    <p:sldId id="548" r:id="rId39"/>
    <p:sldId id="549" r:id="rId40"/>
    <p:sldId id="388" r:id="rId41"/>
    <p:sldId id="389" r:id="rId42"/>
    <p:sldId id="421" r:id="rId43"/>
    <p:sldId id="422" r:id="rId44"/>
    <p:sldId id="540" r:id="rId45"/>
    <p:sldId id="490" r:id="rId46"/>
    <p:sldId id="539" r:id="rId47"/>
    <p:sldId id="528" r:id="rId48"/>
    <p:sldId id="529" r:id="rId49"/>
    <p:sldId id="550" r:id="rId50"/>
    <p:sldId id="531" r:id="rId51"/>
    <p:sldId id="543" r:id="rId52"/>
    <p:sldId id="541" r:id="rId53"/>
    <p:sldId id="552" r:id="rId54"/>
    <p:sldId id="553" r:id="rId55"/>
    <p:sldId id="554" r:id="rId56"/>
    <p:sldId id="555" r:id="rId57"/>
    <p:sldId id="556" r:id="rId58"/>
    <p:sldId id="546" r:id="rId59"/>
    <p:sldId id="557" r:id="rId60"/>
    <p:sldId id="538" r:id="rId61"/>
    <p:sldId id="536" r:id="rId62"/>
    <p:sldId id="428" r:id="rId63"/>
    <p:sldId id="559" r:id="rId64"/>
    <p:sldId id="558" r:id="rId65"/>
  </p:sldIdLst>
  <p:sldSz cx="9144000" cy="6858000" type="screen4x3"/>
  <p:notesSz cx="6858000" cy="9945688"/>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lamers" initials="jl"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530A1-78CC-42D8-9522-CC051AE9E13B}" v="13" dt="2019-12-11T08:17:22.57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Stijl, thema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61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1f4d895f-741c-4416-885e-65ba698dd4e2" providerId="ADAL" clId="{322530A1-78CC-42D8-9522-CC051AE9E13B}"/>
    <pc:docChg chg="undo custSel addSld delSld modSld">
      <pc:chgData name=" " userId="1f4d895f-741c-4416-885e-65ba698dd4e2" providerId="ADAL" clId="{322530A1-78CC-42D8-9522-CC051AE9E13B}" dt="2019-12-11T08:20:56.629" v="715" actId="113"/>
      <pc:docMkLst>
        <pc:docMk/>
      </pc:docMkLst>
      <pc:sldChg chg="add del">
        <pc:chgData name=" " userId="1f4d895f-741c-4416-885e-65ba698dd4e2" providerId="ADAL" clId="{322530A1-78CC-42D8-9522-CC051AE9E13B}" dt="2019-12-09T13:51:33.991" v="358" actId="2696"/>
        <pc:sldMkLst>
          <pc:docMk/>
          <pc:sldMk cId="0" sldId="371"/>
        </pc:sldMkLst>
      </pc:sldChg>
      <pc:sldChg chg="add del">
        <pc:chgData name=" " userId="1f4d895f-741c-4416-885e-65ba698dd4e2" providerId="ADAL" clId="{322530A1-78CC-42D8-9522-CC051AE9E13B}" dt="2019-12-09T13:51:33.991" v="358" actId="2696"/>
        <pc:sldMkLst>
          <pc:docMk/>
          <pc:sldMk cId="0" sldId="374"/>
        </pc:sldMkLst>
      </pc:sldChg>
      <pc:sldChg chg="modSp">
        <pc:chgData name=" " userId="1f4d895f-741c-4416-885e-65ba698dd4e2" providerId="ADAL" clId="{322530A1-78CC-42D8-9522-CC051AE9E13B}" dt="2019-12-11T08:16:29.266" v="689" actId="13926"/>
        <pc:sldMkLst>
          <pc:docMk/>
          <pc:sldMk cId="0" sldId="389"/>
        </pc:sldMkLst>
        <pc:spChg chg="mod">
          <ac:chgData name=" " userId="1f4d895f-741c-4416-885e-65ba698dd4e2" providerId="ADAL" clId="{322530A1-78CC-42D8-9522-CC051AE9E13B}" dt="2019-12-11T08:16:29.266" v="689" actId="13926"/>
          <ac:spMkLst>
            <pc:docMk/>
            <pc:sldMk cId="0" sldId="389"/>
            <ac:spMk id="41987" creationId="{F7E7C5C6-38F7-40A7-AF7F-7C344A80032A}"/>
          </ac:spMkLst>
        </pc:spChg>
      </pc:sldChg>
      <pc:sldChg chg="modSp">
        <pc:chgData name=" " userId="1f4d895f-741c-4416-885e-65ba698dd4e2" providerId="ADAL" clId="{322530A1-78CC-42D8-9522-CC051AE9E13B}" dt="2019-12-09T13:44:35.665" v="39" actId="255"/>
        <pc:sldMkLst>
          <pc:docMk/>
          <pc:sldMk cId="0" sldId="394"/>
        </pc:sldMkLst>
        <pc:spChg chg="mod">
          <ac:chgData name=" " userId="1f4d895f-741c-4416-885e-65ba698dd4e2" providerId="ADAL" clId="{322530A1-78CC-42D8-9522-CC051AE9E13B}" dt="2019-12-09T13:44:35.665" v="39" actId="255"/>
          <ac:spMkLst>
            <pc:docMk/>
            <pc:sldMk cId="0" sldId="394"/>
            <ac:spMk id="33794" creationId="{0D7BEB33-D834-45AD-B5C4-3613A0B33DEE}"/>
          </ac:spMkLst>
        </pc:spChg>
      </pc:sldChg>
      <pc:sldChg chg="modSp">
        <pc:chgData name=" " userId="1f4d895f-741c-4416-885e-65ba698dd4e2" providerId="ADAL" clId="{322530A1-78CC-42D8-9522-CC051AE9E13B}" dt="2019-12-09T13:45:45.833" v="44" actId="255"/>
        <pc:sldMkLst>
          <pc:docMk/>
          <pc:sldMk cId="0" sldId="422"/>
        </pc:sldMkLst>
        <pc:spChg chg="mod">
          <ac:chgData name=" " userId="1f4d895f-741c-4416-885e-65ba698dd4e2" providerId="ADAL" clId="{322530A1-78CC-42D8-9522-CC051AE9E13B}" dt="2019-12-09T13:45:45.833" v="44" actId="255"/>
          <ac:spMkLst>
            <pc:docMk/>
            <pc:sldMk cId="0" sldId="422"/>
            <ac:spMk id="44035" creationId="{2674B2DF-259A-4D04-87CC-6E495BEC986A}"/>
          </ac:spMkLst>
        </pc:spChg>
      </pc:sldChg>
      <pc:sldChg chg="add del">
        <pc:chgData name=" " userId="1f4d895f-741c-4416-885e-65ba698dd4e2" providerId="ADAL" clId="{322530A1-78CC-42D8-9522-CC051AE9E13B}" dt="2019-12-09T13:51:33.991" v="358" actId="2696"/>
        <pc:sldMkLst>
          <pc:docMk/>
          <pc:sldMk cId="0" sldId="424"/>
        </pc:sldMkLst>
      </pc:sldChg>
      <pc:sldChg chg="add del">
        <pc:chgData name=" " userId="1f4d895f-741c-4416-885e-65ba698dd4e2" providerId="ADAL" clId="{322530A1-78CC-42D8-9522-CC051AE9E13B}" dt="2019-12-09T13:51:33.991" v="358" actId="2696"/>
        <pc:sldMkLst>
          <pc:docMk/>
          <pc:sldMk cId="0" sldId="425"/>
        </pc:sldMkLst>
      </pc:sldChg>
      <pc:sldChg chg="add del">
        <pc:chgData name=" " userId="1f4d895f-741c-4416-885e-65ba698dd4e2" providerId="ADAL" clId="{322530A1-78CC-42D8-9522-CC051AE9E13B}" dt="2019-12-09T13:51:33.991" v="358" actId="2696"/>
        <pc:sldMkLst>
          <pc:docMk/>
          <pc:sldMk cId="0" sldId="426"/>
        </pc:sldMkLst>
      </pc:sldChg>
      <pc:sldChg chg="add del">
        <pc:chgData name=" " userId="1f4d895f-741c-4416-885e-65ba698dd4e2" providerId="ADAL" clId="{322530A1-78CC-42D8-9522-CC051AE9E13B}" dt="2019-12-09T13:51:33.991" v="358" actId="2696"/>
        <pc:sldMkLst>
          <pc:docMk/>
          <pc:sldMk cId="0" sldId="427"/>
        </pc:sldMkLst>
      </pc:sldChg>
      <pc:sldChg chg="modSp">
        <pc:chgData name=" " userId="1f4d895f-741c-4416-885e-65ba698dd4e2" providerId="ADAL" clId="{322530A1-78CC-42D8-9522-CC051AE9E13B}" dt="2019-12-11T08:14:23.177" v="655" actId="20577"/>
        <pc:sldMkLst>
          <pc:docMk/>
          <pc:sldMk cId="0" sldId="442"/>
        </pc:sldMkLst>
        <pc:spChg chg="mod">
          <ac:chgData name=" " userId="1f4d895f-741c-4416-885e-65ba698dd4e2" providerId="ADAL" clId="{322530A1-78CC-42D8-9522-CC051AE9E13B}" dt="2019-12-11T08:14:23.177" v="655" actId="20577"/>
          <ac:spMkLst>
            <pc:docMk/>
            <pc:sldMk cId="0" sldId="442"/>
            <ac:spMk id="19459" creationId="{07B6D95A-D1A7-4E57-8E41-88002DC38051}"/>
          </ac:spMkLst>
        </pc:spChg>
      </pc:sldChg>
      <pc:sldChg chg="modSp">
        <pc:chgData name=" " userId="1f4d895f-741c-4416-885e-65ba698dd4e2" providerId="ADAL" clId="{322530A1-78CC-42D8-9522-CC051AE9E13B}" dt="2019-12-09T13:42:26.606" v="11" actId="113"/>
        <pc:sldMkLst>
          <pc:docMk/>
          <pc:sldMk cId="0" sldId="443"/>
        </pc:sldMkLst>
        <pc:spChg chg="mod">
          <ac:chgData name=" " userId="1f4d895f-741c-4416-885e-65ba698dd4e2" providerId="ADAL" clId="{322530A1-78CC-42D8-9522-CC051AE9E13B}" dt="2019-12-09T13:42:26.606" v="11" actId="113"/>
          <ac:spMkLst>
            <pc:docMk/>
            <pc:sldMk cId="0" sldId="443"/>
            <ac:spMk id="16387" creationId="{249BCE23-0616-4C56-8835-D2FE4657F537}"/>
          </ac:spMkLst>
        </pc:spChg>
      </pc:sldChg>
      <pc:sldChg chg="modSp">
        <pc:chgData name=" " userId="1f4d895f-741c-4416-885e-65ba698dd4e2" providerId="ADAL" clId="{322530A1-78CC-42D8-9522-CC051AE9E13B}" dt="2019-12-09T20:50:12.289" v="636" actId="20577"/>
        <pc:sldMkLst>
          <pc:docMk/>
          <pc:sldMk cId="0" sldId="455"/>
        </pc:sldMkLst>
        <pc:spChg chg="mod">
          <ac:chgData name=" " userId="1f4d895f-741c-4416-885e-65ba698dd4e2" providerId="ADAL" clId="{322530A1-78CC-42D8-9522-CC051AE9E13B}" dt="2019-12-09T20:50:12.289" v="636" actId="20577"/>
          <ac:spMkLst>
            <pc:docMk/>
            <pc:sldMk cId="0" sldId="455"/>
            <ac:spMk id="10243" creationId="{9C0CBA20-6FDE-43CC-97C8-2C4D0D27B07F}"/>
          </ac:spMkLst>
        </pc:spChg>
      </pc:sldChg>
      <pc:sldChg chg="modSp">
        <pc:chgData name=" " userId="1f4d895f-741c-4416-885e-65ba698dd4e2" providerId="ADAL" clId="{322530A1-78CC-42D8-9522-CC051AE9E13B}" dt="2019-12-11T08:13:54.679" v="653" actId="27636"/>
        <pc:sldMkLst>
          <pc:docMk/>
          <pc:sldMk cId="0" sldId="472"/>
        </pc:sldMkLst>
        <pc:spChg chg="mod">
          <ac:chgData name=" " userId="1f4d895f-741c-4416-885e-65ba698dd4e2" providerId="ADAL" clId="{322530A1-78CC-42D8-9522-CC051AE9E13B}" dt="2019-12-11T08:13:54.679" v="653" actId="27636"/>
          <ac:spMkLst>
            <pc:docMk/>
            <pc:sldMk cId="0" sldId="472"/>
            <ac:spMk id="3" creationId="{ACFE1DF2-030C-43CB-B86D-05913A050EA7}"/>
          </ac:spMkLst>
        </pc:spChg>
      </pc:sldChg>
      <pc:sldChg chg="delSp">
        <pc:chgData name=" " userId="1f4d895f-741c-4416-885e-65ba698dd4e2" providerId="ADAL" clId="{322530A1-78CC-42D8-9522-CC051AE9E13B}" dt="2019-12-09T14:07:19.464" v="567" actId="478"/>
        <pc:sldMkLst>
          <pc:docMk/>
          <pc:sldMk cId="0" sldId="485"/>
        </pc:sldMkLst>
        <pc:spChg chg="del">
          <ac:chgData name=" " userId="1f4d895f-741c-4416-885e-65ba698dd4e2" providerId="ADAL" clId="{322530A1-78CC-42D8-9522-CC051AE9E13B}" dt="2019-12-09T14:07:19.464" v="567" actId="478"/>
          <ac:spMkLst>
            <pc:docMk/>
            <pc:sldMk cId="0" sldId="485"/>
            <ac:spMk id="3076" creationId="{38315872-F34E-4254-BFD6-3AFB4F92DE8C}"/>
          </ac:spMkLst>
        </pc:spChg>
      </pc:sldChg>
      <pc:sldChg chg="modSp">
        <pc:chgData name=" " userId="1f4d895f-741c-4416-885e-65ba698dd4e2" providerId="ADAL" clId="{322530A1-78CC-42D8-9522-CC051AE9E13B}" dt="2019-12-11T08:17:42.385" v="712" actId="13926"/>
        <pc:sldMkLst>
          <pc:docMk/>
          <pc:sldMk cId="0" sldId="490"/>
        </pc:sldMkLst>
        <pc:spChg chg="mod">
          <ac:chgData name=" " userId="1f4d895f-741c-4416-885e-65ba698dd4e2" providerId="ADAL" clId="{322530A1-78CC-42D8-9522-CC051AE9E13B}" dt="2019-12-11T08:17:42.385" v="712" actId="13926"/>
          <ac:spMkLst>
            <pc:docMk/>
            <pc:sldMk cId="0" sldId="490"/>
            <ac:spMk id="45059" creationId="{8CE72E83-5E22-4855-94DD-E169689953AE}"/>
          </ac:spMkLst>
        </pc:spChg>
      </pc:sldChg>
      <pc:sldChg chg="addSp delSp modSp">
        <pc:chgData name=" " userId="1f4d895f-741c-4416-885e-65ba698dd4e2" providerId="ADAL" clId="{322530A1-78CC-42D8-9522-CC051AE9E13B}" dt="2019-12-09T20:54:17.581" v="648" actId="1076"/>
        <pc:sldMkLst>
          <pc:docMk/>
          <pc:sldMk cId="0" sldId="504"/>
        </pc:sldMkLst>
        <pc:picChg chg="add mod">
          <ac:chgData name=" " userId="1f4d895f-741c-4416-885e-65ba698dd4e2" providerId="ADAL" clId="{322530A1-78CC-42D8-9522-CC051AE9E13B}" dt="2019-12-09T13:37:12.202" v="7" actId="1076"/>
          <ac:picMkLst>
            <pc:docMk/>
            <pc:sldMk cId="0" sldId="504"/>
            <ac:picMk id="2" creationId="{4B87E839-1935-4100-B146-41E3D2970BA6}"/>
          </ac:picMkLst>
        </pc:picChg>
        <pc:picChg chg="add mod">
          <ac:chgData name=" " userId="1f4d895f-741c-4416-885e-65ba698dd4e2" providerId="ADAL" clId="{322530A1-78CC-42D8-9522-CC051AE9E13B}" dt="2019-12-09T20:54:17.581" v="648" actId="1076"/>
          <ac:picMkLst>
            <pc:docMk/>
            <pc:sldMk cId="0" sldId="504"/>
            <ac:picMk id="42" creationId="{F1B763EC-6BD8-4968-A82F-B812AF8CD9B5}"/>
          </ac:picMkLst>
        </pc:picChg>
        <pc:picChg chg="del">
          <ac:chgData name=" " userId="1f4d895f-741c-4416-885e-65ba698dd4e2" providerId="ADAL" clId="{322530A1-78CC-42D8-9522-CC051AE9E13B}" dt="2019-12-09T13:36:47.078" v="0" actId="478"/>
          <ac:picMkLst>
            <pc:docMk/>
            <pc:sldMk cId="0" sldId="504"/>
            <ac:picMk id="17411" creationId="{238EEB90-AFE5-462E-A0F4-B5BA32909141}"/>
          </ac:picMkLst>
        </pc:picChg>
        <pc:picChg chg="mod">
          <ac:chgData name=" " userId="1f4d895f-741c-4416-885e-65ba698dd4e2" providerId="ADAL" clId="{322530A1-78CC-42D8-9522-CC051AE9E13B}" dt="2019-12-09T20:54:10.409" v="645" actId="14100"/>
          <ac:picMkLst>
            <pc:docMk/>
            <pc:sldMk cId="0" sldId="504"/>
            <ac:picMk id="17423" creationId="{2E5ABCEF-B51D-44CA-A23C-7983FE8A889D}"/>
          </ac:picMkLst>
        </pc:picChg>
        <pc:picChg chg="mod">
          <ac:chgData name=" " userId="1f4d895f-741c-4416-885e-65ba698dd4e2" providerId="ADAL" clId="{322530A1-78CC-42D8-9522-CC051AE9E13B}" dt="2019-12-09T20:54:04.206" v="643" actId="14100"/>
          <ac:picMkLst>
            <pc:docMk/>
            <pc:sldMk cId="0" sldId="504"/>
            <ac:picMk id="17426" creationId="{2B1C8E95-6D5B-429D-B8DF-45CE5CBD2E06}"/>
          </ac:picMkLst>
        </pc:picChg>
      </pc:sldChg>
      <pc:sldChg chg="modSp">
        <pc:chgData name=" " userId="1f4d895f-741c-4416-885e-65ba698dd4e2" providerId="ADAL" clId="{322530A1-78CC-42D8-9522-CC051AE9E13B}" dt="2019-12-09T14:08:21.498" v="578" actId="13926"/>
        <pc:sldMkLst>
          <pc:docMk/>
          <pc:sldMk cId="0" sldId="507"/>
        </pc:sldMkLst>
        <pc:spChg chg="mod">
          <ac:chgData name=" " userId="1f4d895f-741c-4416-885e-65ba698dd4e2" providerId="ADAL" clId="{322530A1-78CC-42D8-9522-CC051AE9E13B}" dt="2019-12-09T14:08:21.498" v="578" actId="13926"/>
          <ac:spMkLst>
            <pc:docMk/>
            <pc:sldMk cId="0" sldId="507"/>
            <ac:spMk id="25602" creationId="{13E9118E-2A9E-4231-99C5-165F105E583F}"/>
          </ac:spMkLst>
        </pc:spChg>
      </pc:sldChg>
      <pc:sldChg chg="modSp">
        <pc:chgData name=" " userId="1f4d895f-741c-4416-885e-65ba698dd4e2" providerId="ADAL" clId="{322530A1-78CC-42D8-9522-CC051AE9E13B}" dt="2019-12-11T08:15:13.350" v="664" actId="20577"/>
        <pc:sldMkLst>
          <pc:docMk/>
          <pc:sldMk cId="0" sldId="509"/>
        </pc:sldMkLst>
        <pc:spChg chg="mod">
          <ac:chgData name=" " userId="1f4d895f-741c-4416-885e-65ba698dd4e2" providerId="ADAL" clId="{322530A1-78CC-42D8-9522-CC051AE9E13B}" dt="2019-12-11T08:15:13.350" v="664" actId="20577"/>
          <ac:spMkLst>
            <pc:docMk/>
            <pc:sldMk cId="0" sldId="509"/>
            <ac:spMk id="27651" creationId="{C54A614B-85B3-474C-ABB2-58F4610B3563}"/>
          </ac:spMkLst>
        </pc:spChg>
      </pc:sldChg>
      <pc:sldChg chg="modSp">
        <pc:chgData name=" " userId="1f4d895f-741c-4416-885e-65ba698dd4e2" providerId="ADAL" clId="{322530A1-78CC-42D8-9522-CC051AE9E13B}" dt="2019-12-11T08:15:46.190" v="680" actId="20577"/>
        <pc:sldMkLst>
          <pc:docMk/>
          <pc:sldMk cId="0" sldId="510"/>
        </pc:sldMkLst>
        <pc:spChg chg="mod">
          <ac:chgData name=" " userId="1f4d895f-741c-4416-885e-65ba698dd4e2" providerId="ADAL" clId="{322530A1-78CC-42D8-9522-CC051AE9E13B}" dt="2019-12-11T08:15:46.190" v="680" actId="20577"/>
          <ac:spMkLst>
            <pc:docMk/>
            <pc:sldMk cId="0" sldId="510"/>
            <ac:spMk id="28675" creationId="{CD523DC3-B203-4E4B-B0C8-17AFC418975E}"/>
          </ac:spMkLst>
        </pc:spChg>
      </pc:sldChg>
      <pc:sldChg chg="delSp">
        <pc:chgData name=" " userId="1f4d895f-741c-4416-885e-65ba698dd4e2" providerId="ADAL" clId="{322530A1-78CC-42D8-9522-CC051AE9E13B}" dt="2019-12-09T14:08:37.981" v="579" actId="478"/>
        <pc:sldMkLst>
          <pc:docMk/>
          <pc:sldMk cId="0" sldId="514"/>
        </pc:sldMkLst>
        <pc:spChg chg="del">
          <ac:chgData name=" " userId="1f4d895f-741c-4416-885e-65ba698dd4e2" providerId="ADAL" clId="{322530A1-78CC-42D8-9522-CC051AE9E13B}" dt="2019-12-09T14:08:37.981" v="579" actId="478"/>
          <ac:spMkLst>
            <pc:docMk/>
            <pc:sldMk cId="0" sldId="514"/>
            <ac:spMk id="32770" creationId="{35D6B168-794B-4D1A-89F7-CFB581AADC63}"/>
          </ac:spMkLst>
        </pc:spChg>
      </pc:sldChg>
      <pc:sldChg chg="add del">
        <pc:chgData name=" " userId="1f4d895f-741c-4416-885e-65ba698dd4e2" providerId="ADAL" clId="{322530A1-78CC-42D8-9522-CC051AE9E13B}" dt="2019-12-09T13:51:33.991" v="358" actId="2696"/>
        <pc:sldMkLst>
          <pc:docMk/>
          <pc:sldMk cId="1282588131" sldId="527"/>
        </pc:sldMkLst>
      </pc:sldChg>
      <pc:sldChg chg="del">
        <pc:chgData name=" " userId="1f4d895f-741c-4416-885e-65ba698dd4e2" providerId="ADAL" clId="{322530A1-78CC-42D8-9522-CC051AE9E13B}" dt="2019-12-09T13:39:47.994" v="9" actId="2696"/>
        <pc:sldMkLst>
          <pc:docMk/>
          <pc:sldMk cId="147702361" sldId="530"/>
        </pc:sldMkLst>
      </pc:sldChg>
      <pc:sldChg chg="modSp">
        <pc:chgData name=" " userId="1f4d895f-741c-4416-885e-65ba698dd4e2" providerId="ADAL" clId="{322530A1-78CC-42D8-9522-CC051AE9E13B}" dt="2019-12-09T21:08:24.396" v="651" actId="20577"/>
        <pc:sldMkLst>
          <pc:docMk/>
          <pc:sldMk cId="1053767406" sldId="531"/>
        </pc:sldMkLst>
        <pc:spChg chg="mod">
          <ac:chgData name=" " userId="1f4d895f-741c-4416-885e-65ba698dd4e2" providerId="ADAL" clId="{322530A1-78CC-42D8-9522-CC051AE9E13B}" dt="2019-12-09T21:08:24.396" v="651" actId="20577"/>
          <ac:spMkLst>
            <pc:docMk/>
            <pc:sldMk cId="1053767406" sldId="531"/>
            <ac:spMk id="5122" creationId="{00000000-0000-0000-0000-000000000000}"/>
          </ac:spMkLst>
        </pc:spChg>
      </pc:sldChg>
      <pc:sldChg chg="modSp">
        <pc:chgData name=" " userId="1f4d895f-741c-4416-885e-65ba698dd4e2" providerId="ADAL" clId="{322530A1-78CC-42D8-9522-CC051AE9E13B}" dt="2019-12-11T08:20:56.629" v="715" actId="113"/>
        <pc:sldMkLst>
          <pc:docMk/>
          <pc:sldMk cId="878875390" sldId="536"/>
        </pc:sldMkLst>
        <pc:spChg chg="mod">
          <ac:chgData name=" " userId="1f4d895f-741c-4416-885e-65ba698dd4e2" providerId="ADAL" clId="{322530A1-78CC-42D8-9522-CC051AE9E13B}" dt="2019-12-11T08:20:56.629" v="715" actId="113"/>
          <ac:spMkLst>
            <pc:docMk/>
            <pc:sldMk cId="878875390" sldId="536"/>
            <ac:spMk id="4099" creationId="{00000000-0000-0000-0000-000000000000}"/>
          </ac:spMkLst>
        </pc:spChg>
      </pc:sldChg>
      <pc:sldChg chg="delSp modSp">
        <pc:chgData name=" " userId="1f4d895f-741c-4416-885e-65ba698dd4e2" providerId="ADAL" clId="{322530A1-78CC-42D8-9522-CC051AE9E13B}" dt="2019-12-09T14:09:07.293" v="583" actId="1076"/>
        <pc:sldMkLst>
          <pc:docMk/>
          <pc:sldMk cId="0" sldId="547"/>
        </pc:sldMkLst>
        <pc:spChg chg="mod">
          <ac:chgData name=" " userId="1f4d895f-741c-4416-885e-65ba698dd4e2" providerId="ADAL" clId="{322530A1-78CC-42D8-9522-CC051AE9E13B}" dt="2019-12-09T14:09:07.293" v="583" actId="1076"/>
          <ac:spMkLst>
            <pc:docMk/>
            <pc:sldMk cId="0" sldId="547"/>
            <ac:spMk id="3074" creationId="{1ED2B5AA-7B88-4916-B103-37DB641C4FF2}"/>
          </ac:spMkLst>
        </pc:spChg>
        <pc:spChg chg="del">
          <ac:chgData name=" " userId="1f4d895f-741c-4416-885e-65ba698dd4e2" providerId="ADAL" clId="{322530A1-78CC-42D8-9522-CC051AE9E13B}" dt="2019-12-09T13:44:56.867" v="40" actId="478"/>
          <ac:spMkLst>
            <pc:docMk/>
            <pc:sldMk cId="0" sldId="547"/>
            <ac:spMk id="3076" creationId="{38315872-F34E-4254-BFD6-3AFB4F92DE8C}"/>
          </ac:spMkLst>
        </pc:spChg>
        <pc:picChg chg="mod">
          <ac:chgData name=" " userId="1f4d895f-741c-4416-885e-65ba698dd4e2" providerId="ADAL" clId="{322530A1-78CC-42D8-9522-CC051AE9E13B}" dt="2019-12-09T14:08:47.106" v="580" actId="1076"/>
          <ac:picMkLst>
            <pc:docMk/>
            <pc:sldMk cId="0" sldId="547"/>
            <ac:picMk id="3077" creationId="{D15A796E-9A6F-4180-A493-71F547AE712E}"/>
          </ac:picMkLst>
        </pc:picChg>
      </pc:sldChg>
      <pc:sldChg chg="modSp add">
        <pc:chgData name=" " userId="1f4d895f-741c-4416-885e-65ba698dd4e2" providerId="ADAL" clId="{322530A1-78CC-42D8-9522-CC051AE9E13B}" dt="2019-12-09T13:55:05.796" v="566" actId="20577"/>
        <pc:sldMkLst>
          <pc:docMk/>
          <pc:sldMk cId="1437671198" sldId="559"/>
        </pc:sldMkLst>
        <pc:spChg chg="mod">
          <ac:chgData name=" " userId="1f4d895f-741c-4416-885e-65ba698dd4e2" providerId="ADAL" clId="{322530A1-78CC-42D8-9522-CC051AE9E13B}" dt="2019-12-09T13:46:35.558" v="61" actId="122"/>
          <ac:spMkLst>
            <pc:docMk/>
            <pc:sldMk cId="1437671198" sldId="559"/>
            <ac:spMk id="2" creationId="{55890FC3-FD97-4C65-9410-2355CD2CC00A}"/>
          </ac:spMkLst>
        </pc:spChg>
        <pc:spChg chg="mod">
          <ac:chgData name=" " userId="1f4d895f-741c-4416-885e-65ba698dd4e2" providerId="ADAL" clId="{322530A1-78CC-42D8-9522-CC051AE9E13B}" dt="2019-12-09T13:55:05.796" v="566" actId="20577"/>
          <ac:spMkLst>
            <pc:docMk/>
            <pc:sldMk cId="1437671198" sldId="559"/>
            <ac:spMk id="3" creationId="{AAAFCDBD-648B-4AE1-BCA4-88B4F5417D36}"/>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Aantal deelnemers per jaar BIG</a:t>
            </a:r>
            <a:r>
              <a:rPr lang="en-US" baseline="0"/>
              <a:t> Challenge (incl zussen)</a:t>
            </a:r>
            <a:endParaRPr lang="en-US"/>
          </a:p>
        </c:rich>
      </c:tx>
      <c:overlay val="0"/>
    </c:title>
    <c:autoTitleDeleted val="0"/>
    <c:plotArea>
      <c:layout/>
      <c:barChart>
        <c:barDir val="col"/>
        <c:grouping val="clustered"/>
        <c:varyColors val="0"/>
        <c:ser>
          <c:idx val="0"/>
          <c:order val="0"/>
          <c:tx>
            <c:strRef>
              <c:f>'[Kopie van Totaal aantal deelnemers en sponsorinkomsten 2009 - 2018 plus grafieken.xlsx]Blad1'!$D$1</c:f>
              <c:strCache>
                <c:ptCount val="1"/>
                <c:pt idx="0">
                  <c:v>Aantal deelnemers</c:v>
                </c:pt>
              </c:strCache>
            </c:strRef>
          </c:tx>
          <c:invertIfNegative val="0"/>
          <c:cat>
            <c:numRef>
              <c:f>'[Kopie van Totaal aantal deelnemers en sponsorinkomsten 2009 - 2018 plus grafieken.xlsx]Blad1'!$A$3:$A$13</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'[Kopie van Totaal aantal deelnemers en sponsorinkomsten 2009 - 2018 plus grafieken.xlsx]Blad1'!$D$3:$D$13</c:f>
              <c:numCache>
                <c:formatCode>General</c:formatCode>
                <c:ptCount val="11"/>
                <c:pt idx="0">
                  <c:v>1</c:v>
                </c:pt>
                <c:pt idx="1">
                  <c:v>22</c:v>
                </c:pt>
                <c:pt idx="2">
                  <c:v>79</c:v>
                </c:pt>
                <c:pt idx="3">
                  <c:v>182</c:v>
                </c:pt>
                <c:pt idx="4">
                  <c:v>231</c:v>
                </c:pt>
                <c:pt idx="5">
                  <c:v>170</c:v>
                </c:pt>
                <c:pt idx="6">
                  <c:v>144</c:v>
                </c:pt>
                <c:pt idx="7">
                  <c:v>234</c:v>
                </c:pt>
                <c:pt idx="8">
                  <c:v>232</c:v>
                </c:pt>
                <c:pt idx="9">
                  <c:v>220</c:v>
                </c:pt>
                <c:pt idx="10">
                  <c:v>182</c:v>
                </c:pt>
              </c:numCache>
            </c:numRef>
          </c:val>
          <c:extLst>
            <c:ext xmlns:c16="http://schemas.microsoft.com/office/drawing/2014/chart" uri="{C3380CC4-5D6E-409C-BE32-E72D297353CC}">
              <c16:uniqueId val="{00000000-C22A-466B-83A9-20C000FED5C5}"/>
            </c:ext>
          </c:extLst>
        </c:ser>
        <c:dLbls>
          <c:showLegendKey val="0"/>
          <c:showVal val="0"/>
          <c:showCatName val="0"/>
          <c:showSerName val="0"/>
          <c:showPercent val="0"/>
          <c:showBubbleSize val="0"/>
        </c:dLbls>
        <c:gapWidth val="150"/>
        <c:axId val="154272896"/>
        <c:axId val="154274432"/>
      </c:barChart>
      <c:catAx>
        <c:axId val="154272896"/>
        <c:scaling>
          <c:orientation val="minMax"/>
        </c:scaling>
        <c:delete val="0"/>
        <c:axPos val="b"/>
        <c:numFmt formatCode="General" sourceLinked="1"/>
        <c:majorTickMark val="out"/>
        <c:minorTickMark val="none"/>
        <c:tickLblPos val="nextTo"/>
        <c:crossAx val="154274432"/>
        <c:crosses val="autoZero"/>
        <c:auto val="1"/>
        <c:lblAlgn val="ctr"/>
        <c:lblOffset val="100"/>
        <c:noMultiLvlLbl val="0"/>
      </c:catAx>
      <c:valAx>
        <c:axId val="154274432"/>
        <c:scaling>
          <c:orientation val="minMax"/>
        </c:scaling>
        <c:delete val="0"/>
        <c:axPos val="l"/>
        <c:majorGridlines/>
        <c:numFmt formatCode="General" sourceLinked="1"/>
        <c:majorTickMark val="out"/>
        <c:minorTickMark val="none"/>
        <c:tickLblPos val="nextTo"/>
        <c:crossAx val="154272896"/>
        <c:crosses val="autoZero"/>
        <c:crossBetween val="between"/>
        <c:majorUnit val="25"/>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Sponserbedrag</a:t>
            </a:r>
            <a:r>
              <a:rPr lang="en-US" baseline="0"/>
              <a:t> per jaar BIG Challenge</a:t>
            </a:r>
            <a:endParaRPr lang="en-US"/>
          </a:p>
        </c:rich>
      </c:tx>
      <c:overlay val="0"/>
    </c:title>
    <c:autoTitleDeleted val="0"/>
    <c:plotArea>
      <c:layout/>
      <c:barChart>
        <c:barDir val="col"/>
        <c:grouping val="clustered"/>
        <c:varyColors val="0"/>
        <c:ser>
          <c:idx val="0"/>
          <c:order val="0"/>
          <c:invertIfNegative val="0"/>
          <c:cat>
            <c:numRef>
              <c:f>'[Kopie van Totaal aantal deelnemers en sponsorinkomsten 2009 - 2018 plus grafieken.xlsx]Blad1'!$A$3:$A$13</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'[Kopie van Totaal aantal deelnemers en sponsorinkomsten 2009 - 2018 plus grafieken.xlsx]Blad1'!$F$3:$F$13</c:f>
              <c:numCache>
                <c:formatCode>#,##0</c:formatCode>
                <c:ptCount val="11"/>
                <c:pt idx="0">
                  <c:v>113000</c:v>
                </c:pt>
                <c:pt idx="1">
                  <c:v>291000</c:v>
                </c:pt>
                <c:pt idx="2">
                  <c:v>642607</c:v>
                </c:pt>
                <c:pt idx="3">
                  <c:v>1343519</c:v>
                </c:pt>
                <c:pt idx="4">
                  <c:v>1451883</c:v>
                </c:pt>
                <c:pt idx="5">
                  <c:v>872192</c:v>
                </c:pt>
                <c:pt idx="6">
                  <c:v>580398</c:v>
                </c:pt>
                <c:pt idx="7">
                  <c:v>1033680</c:v>
                </c:pt>
                <c:pt idx="8">
                  <c:v>1179496</c:v>
                </c:pt>
                <c:pt idx="9">
                  <c:v>970844</c:v>
                </c:pt>
                <c:pt idx="10">
                  <c:v>752797</c:v>
                </c:pt>
              </c:numCache>
            </c:numRef>
          </c:val>
          <c:extLst>
            <c:ext xmlns:c16="http://schemas.microsoft.com/office/drawing/2014/chart" uri="{C3380CC4-5D6E-409C-BE32-E72D297353CC}">
              <c16:uniqueId val="{00000000-AA05-4CE7-AD42-9A3EC5D53EE7}"/>
            </c:ext>
          </c:extLst>
        </c:ser>
        <c:dLbls>
          <c:showLegendKey val="0"/>
          <c:showVal val="0"/>
          <c:showCatName val="0"/>
          <c:showSerName val="0"/>
          <c:showPercent val="0"/>
          <c:showBubbleSize val="0"/>
        </c:dLbls>
        <c:gapWidth val="150"/>
        <c:axId val="117422720"/>
        <c:axId val="113836416"/>
      </c:barChart>
      <c:catAx>
        <c:axId val="117422720"/>
        <c:scaling>
          <c:orientation val="minMax"/>
        </c:scaling>
        <c:delete val="0"/>
        <c:axPos val="b"/>
        <c:numFmt formatCode="General" sourceLinked="1"/>
        <c:majorTickMark val="out"/>
        <c:minorTickMark val="none"/>
        <c:tickLblPos val="nextTo"/>
        <c:crossAx val="113836416"/>
        <c:crosses val="autoZero"/>
        <c:auto val="1"/>
        <c:lblAlgn val="ctr"/>
        <c:lblOffset val="100"/>
        <c:noMultiLvlLbl val="0"/>
      </c:catAx>
      <c:valAx>
        <c:axId val="113836416"/>
        <c:scaling>
          <c:orientation val="minMax"/>
          <c:max val="1500000"/>
        </c:scaling>
        <c:delete val="0"/>
        <c:axPos val="l"/>
        <c:majorGridlines/>
        <c:numFmt formatCode="&quot;€&quot;\ #,##0" sourceLinked="0"/>
        <c:majorTickMark val="out"/>
        <c:minorTickMark val="none"/>
        <c:tickLblPos val="nextTo"/>
        <c:crossAx val="117422720"/>
        <c:crosses val="autoZero"/>
        <c:crossBetween val="between"/>
        <c:majorUnit val="250000"/>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Gemiddeld sponserbedrag</a:t>
            </a:r>
            <a:r>
              <a:rPr lang="en-US" baseline="0"/>
              <a:t> per persoon per jaar  BIG Challenge </a:t>
            </a:r>
            <a:endParaRPr lang="en-US"/>
          </a:p>
        </c:rich>
      </c:tx>
      <c:overlay val="0"/>
    </c:title>
    <c:autoTitleDeleted val="0"/>
    <c:plotArea>
      <c:layout/>
      <c:barChart>
        <c:barDir val="col"/>
        <c:grouping val="clustered"/>
        <c:varyColors val="0"/>
        <c:ser>
          <c:idx val="0"/>
          <c:order val="0"/>
          <c:tx>
            <c:strRef>
              <c:f>'[Kopie van Totaal aantal deelnemers en sponsorinkomsten 2009 - 2018 plus grafieken.xlsx]Blad1'!$H$1</c:f>
              <c:strCache>
                <c:ptCount val="1"/>
                <c:pt idx="0">
                  <c:v>Gemm. p.d.</c:v>
                </c:pt>
              </c:strCache>
            </c:strRef>
          </c:tx>
          <c:invertIfNegative val="0"/>
          <c:cat>
            <c:numRef>
              <c:f>'[Kopie van Totaal aantal deelnemers en sponsorinkomsten 2009 - 2018 plus grafieken.xlsx]Blad1'!$A$4:$A$13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'[Kopie van Totaal aantal deelnemers en sponsorinkomsten 2009 - 2018 plus grafieken.xlsx]Blad1'!$H$4:$H$13</c:f>
              <c:numCache>
                <c:formatCode>#,##0</c:formatCode>
                <c:ptCount val="10"/>
                <c:pt idx="0">
                  <c:v>13227.272727272728</c:v>
                </c:pt>
                <c:pt idx="1">
                  <c:v>8134.2658227848106</c:v>
                </c:pt>
                <c:pt idx="2">
                  <c:v>7381.9725274725279</c:v>
                </c:pt>
                <c:pt idx="3">
                  <c:v>6285.2077922077924</c:v>
                </c:pt>
                <c:pt idx="4">
                  <c:v>5191.1823529411768</c:v>
                </c:pt>
                <c:pt idx="5">
                  <c:v>4267.8680555555557</c:v>
                </c:pt>
                <c:pt idx="6">
                  <c:v>4533.2264957264961</c:v>
                </c:pt>
                <c:pt idx="7">
                  <c:v>5400.7887931034484</c:v>
                </c:pt>
                <c:pt idx="8">
                  <c:v>4743.431818181818</c:v>
                </c:pt>
                <c:pt idx="9">
                  <c:v>4304.302197802198</c:v>
                </c:pt>
              </c:numCache>
            </c:numRef>
          </c:val>
          <c:extLst>
            <c:ext xmlns:c16="http://schemas.microsoft.com/office/drawing/2014/chart" uri="{C3380CC4-5D6E-409C-BE32-E72D297353CC}">
              <c16:uniqueId val="{00000000-6F68-46ED-A48B-6E415FE93D33}"/>
            </c:ext>
          </c:extLst>
        </c:ser>
        <c:ser>
          <c:idx val="1"/>
          <c:order val="1"/>
          <c:tx>
            <c:strRef>
              <c:f>'[Kopie van Totaal aantal deelnemers en sponsorinkomsten 2009 - 2018 plus grafieken.xlsx]Blad1'!$I$1</c:f>
              <c:strCache>
                <c:ptCount val="1"/>
                <c:pt idx="0">
                  <c:v>Gemm. p.d. excl.zussen</c:v>
                </c:pt>
              </c:strCache>
            </c:strRef>
          </c:tx>
          <c:invertIfNegative val="0"/>
          <c:cat>
            <c:numRef>
              <c:f>'[Kopie van Totaal aantal deelnemers en sponsorinkomsten 2009 - 2018 plus grafieken.xlsx]Blad1'!$A$4:$A$13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'[Kopie van Totaal aantal deelnemers en sponsorinkomsten 2009 - 2018 plus grafieken.xlsx]Blad1'!$I$4:$I$13</c:f>
              <c:numCache>
                <c:formatCode>#,##0</c:formatCode>
                <c:ptCount val="10"/>
                <c:pt idx="0">
                  <c:v>13227.272727272728</c:v>
                </c:pt>
                <c:pt idx="1">
                  <c:v>8134.2658227848106</c:v>
                </c:pt>
                <c:pt idx="2">
                  <c:v>7381.9725274725279</c:v>
                </c:pt>
                <c:pt idx="3">
                  <c:v>6721.6805555555557</c:v>
                </c:pt>
                <c:pt idx="4">
                  <c:v>5663.5844155844152</c:v>
                </c:pt>
                <c:pt idx="5">
                  <c:v>5182.125</c:v>
                </c:pt>
                <c:pt idx="6">
                  <c:v>4807.8139534883721</c:v>
                </c:pt>
                <c:pt idx="7">
                  <c:v>5810.3251231527092</c:v>
                </c:pt>
                <c:pt idx="8">
                  <c:v>5813.4371257485027</c:v>
                </c:pt>
                <c:pt idx="9">
                  <c:v>5052.3288590604025</c:v>
                </c:pt>
              </c:numCache>
            </c:numRef>
          </c:val>
          <c:extLst>
            <c:ext xmlns:c16="http://schemas.microsoft.com/office/drawing/2014/chart" uri="{C3380CC4-5D6E-409C-BE32-E72D297353CC}">
              <c16:uniqueId val="{00000001-6F68-46ED-A48B-6E415FE93D33}"/>
            </c:ext>
          </c:extLst>
        </c:ser>
        <c:dLbls>
          <c:showLegendKey val="0"/>
          <c:showVal val="0"/>
          <c:showCatName val="0"/>
          <c:showSerName val="0"/>
          <c:showPercent val="0"/>
          <c:showBubbleSize val="0"/>
        </c:dLbls>
        <c:gapWidth val="150"/>
        <c:axId val="113861376"/>
        <c:axId val="113862912"/>
      </c:barChart>
      <c:catAx>
        <c:axId val="113861376"/>
        <c:scaling>
          <c:orientation val="minMax"/>
        </c:scaling>
        <c:delete val="0"/>
        <c:axPos val="b"/>
        <c:numFmt formatCode="General" sourceLinked="1"/>
        <c:majorTickMark val="out"/>
        <c:minorTickMark val="none"/>
        <c:tickLblPos val="nextTo"/>
        <c:crossAx val="113862912"/>
        <c:crosses val="autoZero"/>
        <c:auto val="1"/>
        <c:lblAlgn val="ctr"/>
        <c:lblOffset val="100"/>
        <c:noMultiLvlLbl val="0"/>
      </c:catAx>
      <c:valAx>
        <c:axId val="113862912"/>
        <c:scaling>
          <c:orientation val="minMax"/>
          <c:max val="14000"/>
          <c:min val="0"/>
        </c:scaling>
        <c:delete val="0"/>
        <c:axPos val="l"/>
        <c:majorGridlines/>
        <c:numFmt formatCode="&quot;€&quot;\ #,##0" sourceLinked="0"/>
        <c:majorTickMark val="out"/>
        <c:minorTickMark val="none"/>
        <c:tickLblPos val="nextTo"/>
        <c:crossAx val="113861376"/>
        <c:crosses val="autoZero"/>
        <c:crossBetween val="between"/>
        <c:majorUnit val="1000"/>
      </c:valAx>
    </c:plotArea>
    <c:legend>
      <c:legendPos val="r"/>
      <c:layout>
        <c:manualLayout>
          <c:xMode val="edge"/>
          <c:yMode val="edge"/>
          <c:x val="0.69065978841072495"/>
          <c:y val="0.64170320436564132"/>
          <c:w val="0.24537955959352636"/>
          <c:h val="0.2646566054243219"/>
        </c:manualLayout>
      </c:layout>
      <c:overlay val="0"/>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8-11-27T21:02:47.897" idx="4">
    <p:pos x="10" y="10"/>
    <p:text>wellicht recentere fot plaatsen</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1-27T21:03:23.562" idx="5">
    <p:pos x="5750" y="197"/>
    <p:text>Actueel maken</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04EEED8-1E45-46E7-ACA4-81053F364E6A}"/>
              </a:ext>
            </a:extLst>
          </p:cNvPr>
          <p:cNvSpPr>
            <a:spLocks noGrp="1"/>
          </p:cNvSpPr>
          <p:nvPr>
            <p:ph type="hdr" sz="quarter"/>
          </p:nvPr>
        </p:nvSpPr>
        <p:spPr>
          <a:xfrm>
            <a:off x="0" y="0"/>
            <a:ext cx="2971800" cy="496888"/>
          </a:xfrm>
          <a:prstGeom prst="rect">
            <a:avLst/>
          </a:prstGeom>
        </p:spPr>
        <p:txBody>
          <a:bodyPr vert="horz" lIns="92541" tIns="46271" rIns="92541" bIns="46271" rtlCol="0"/>
          <a:lstStyle>
            <a:lvl1pPr algn="l" eaLnBrk="1" fontAlgn="auto" hangingPunct="1">
              <a:spcBef>
                <a:spcPts val="0"/>
              </a:spcBef>
              <a:spcAft>
                <a:spcPts val="0"/>
              </a:spcAft>
              <a:defRPr sz="1200">
                <a:latin typeface="+mn-lt"/>
                <a:cs typeface="+mn-cs"/>
              </a:defRPr>
            </a:lvl1pPr>
          </a:lstStyle>
          <a:p>
            <a:pPr>
              <a:defRPr/>
            </a:pPr>
            <a:endParaRPr lang="nl-NL"/>
          </a:p>
        </p:txBody>
      </p:sp>
      <p:sp>
        <p:nvSpPr>
          <p:cNvPr id="3" name="Tijdelijke aanduiding voor datum 2">
            <a:extLst>
              <a:ext uri="{FF2B5EF4-FFF2-40B4-BE49-F238E27FC236}">
                <a16:creationId xmlns:a16="http://schemas.microsoft.com/office/drawing/2014/main" id="{6EA724D6-3DAF-453A-80A5-336AB12C26C7}"/>
              </a:ext>
            </a:extLst>
          </p:cNvPr>
          <p:cNvSpPr>
            <a:spLocks noGrp="1"/>
          </p:cNvSpPr>
          <p:nvPr>
            <p:ph type="dt" sz="quarter" idx="1"/>
          </p:nvPr>
        </p:nvSpPr>
        <p:spPr>
          <a:xfrm>
            <a:off x="3884613" y="0"/>
            <a:ext cx="2971800" cy="496888"/>
          </a:xfrm>
          <a:prstGeom prst="rect">
            <a:avLst/>
          </a:prstGeom>
        </p:spPr>
        <p:txBody>
          <a:bodyPr vert="horz" lIns="92541" tIns="46271" rIns="92541" bIns="46271" rtlCol="0"/>
          <a:lstStyle>
            <a:lvl1pPr algn="r" eaLnBrk="1" fontAlgn="auto" hangingPunct="1">
              <a:spcBef>
                <a:spcPts val="0"/>
              </a:spcBef>
              <a:spcAft>
                <a:spcPts val="0"/>
              </a:spcAft>
              <a:defRPr sz="1200">
                <a:latin typeface="+mn-lt"/>
                <a:cs typeface="+mn-cs"/>
              </a:defRPr>
            </a:lvl1pPr>
          </a:lstStyle>
          <a:p>
            <a:pPr>
              <a:defRPr/>
            </a:pPr>
            <a:fld id="{8C36BCBC-E1AB-46AE-AC8B-3DC52CE1E215}" type="datetimeFigureOut">
              <a:rPr lang="nl-NL"/>
              <a:pPr>
                <a:defRPr/>
              </a:pPr>
              <a:t>11-12-2019</a:t>
            </a:fld>
            <a:endParaRPr lang="nl-NL"/>
          </a:p>
        </p:txBody>
      </p:sp>
      <p:sp>
        <p:nvSpPr>
          <p:cNvPr id="4" name="Tijdelijke aanduiding voor voettekst 3">
            <a:extLst>
              <a:ext uri="{FF2B5EF4-FFF2-40B4-BE49-F238E27FC236}">
                <a16:creationId xmlns:a16="http://schemas.microsoft.com/office/drawing/2014/main" id="{46BE1346-7D45-49E4-97AD-D535CA88C96E}"/>
              </a:ext>
            </a:extLst>
          </p:cNvPr>
          <p:cNvSpPr>
            <a:spLocks noGrp="1"/>
          </p:cNvSpPr>
          <p:nvPr>
            <p:ph type="ftr" sz="quarter" idx="2"/>
          </p:nvPr>
        </p:nvSpPr>
        <p:spPr>
          <a:xfrm>
            <a:off x="0" y="9447213"/>
            <a:ext cx="2971800" cy="496887"/>
          </a:xfrm>
          <a:prstGeom prst="rect">
            <a:avLst/>
          </a:prstGeom>
        </p:spPr>
        <p:txBody>
          <a:bodyPr vert="horz" lIns="92541" tIns="46271" rIns="92541" bIns="46271" rtlCol="0" anchor="b"/>
          <a:lstStyle>
            <a:lvl1pPr algn="l" eaLnBrk="1" fontAlgn="auto" hangingPunct="1">
              <a:spcBef>
                <a:spcPts val="0"/>
              </a:spcBef>
              <a:spcAft>
                <a:spcPts val="0"/>
              </a:spcAft>
              <a:defRPr sz="1200">
                <a:latin typeface="+mn-lt"/>
                <a:cs typeface="+mn-cs"/>
              </a:defRPr>
            </a:lvl1pPr>
          </a:lstStyle>
          <a:p>
            <a:pPr>
              <a:defRPr/>
            </a:pPr>
            <a:endParaRPr lang="nl-NL"/>
          </a:p>
        </p:txBody>
      </p:sp>
      <p:sp>
        <p:nvSpPr>
          <p:cNvPr id="5" name="Tijdelijke aanduiding voor dianummer 4">
            <a:extLst>
              <a:ext uri="{FF2B5EF4-FFF2-40B4-BE49-F238E27FC236}">
                <a16:creationId xmlns:a16="http://schemas.microsoft.com/office/drawing/2014/main" id="{47963DB8-6CE5-41D9-A190-7A53CB7206CE}"/>
              </a:ext>
            </a:extLst>
          </p:cNvPr>
          <p:cNvSpPr>
            <a:spLocks noGrp="1"/>
          </p:cNvSpPr>
          <p:nvPr>
            <p:ph type="sldNum" sz="quarter" idx="3"/>
          </p:nvPr>
        </p:nvSpPr>
        <p:spPr>
          <a:xfrm>
            <a:off x="3884613" y="9447213"/>
            <a:ext cx="2971800" cy="496887"/>
          </a:xfrm>
          <a:prstGeom prst="rect">
            <a:avLst/>
          </a:prstGeom>
        </p:spPr>
        <p:txBody>
          <a:bodyPr vert="horz" wrap="square" lIns="92541" tIns="46271" rIns="92541" bIns="46271" numCol="1" anchor="b" anchorCtr="0" compatLnSpc="1">
            <a:prstTxWarp prst="textNoShape">
              <a:avLst/>
            </a:prstTxWarp>
          </a:bodyPr>
          <a:lstStyle>
            <a:lvl1pPr algn="r" eaLnBrk="1" hangingPunct="1">
              <a:defRPr sz="1200">
                <a:latin typeface="Calibri" panose="020F0502020204030204" pitchFamily="34" charset="0"/>
              </a:defRPr>
            </a:lvl1pPr>
          </a:lstStyle>
          <a:p>
            <a:fld id="{51B279E7-8D23-49F1-B583-B7BCF6958578}" type="slidenum">
              <a:rPr lang="nl-NL" altLang="nl-NL"/>
              <a:pPr/>
              <a:t>‹nr.›</a:t>
            </a:fld>
            <a:endParaRPr lang="nl-NL" altLang="nl-NL"/>
          </a:p>
        </p:txBody>
      </p:sp>
    </p:spTree>
    <p:extLst>
      <p:ext uri="{BB962C8B-B14F-4D97-AF65-F5344CB8AC3E}">
        <p14:creationId xmlns:p14="http://schemas.microsoft.com/office/powerpoint/2010/main" val="1619795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62F8F56-48A1-4F43-85ED-B12C58AE3045}"/>
              </a:ext>
            </a:extLst>
          </p:cNvPr>
          <p:cNvSpPr>
            <a:spLocks noGrp="1"/>
          </p:cNvSpPr>
          <p:nvPr>
            <p:ph type="hdr" sz="quarter"/>
          </p:nvPr>
        </p:nvSpPr>
        <p:spPr>
          <a:xfrm>
            <a:off x="0" y="0"/>
            <a:ext cx="2971800" cy="496888"/>
          </a:xfrm>
          <a:prstGeom prst="rect">
            <a:avLst/>
          </a:prstGeom>
        </p:spPr>
        <p:txBody>
          <a:bodyPr vert="horz" lIns="92541" tIns="46271" rIns="92541" bIns="46271" rtlCol="0"/>
          <a:lstStyle>
            <a:lvl1pPr algn="l" eaLnBrk="1" fontAlgn="auto" hangingPunct="1">
              <a:spcBef>
                <a:spcPts val="0"/>
              </a:spcBef>
              <a:spcAft>
                <a:spcPts val="0"/>
              </a:spcAft>
              <a:defRPr sz="1200">
                <a:latin typeface="+mn-lt"/>
                <a:cs typeface="+mn-cs"/>
              </a:defRPr>
            </a:lvl1pPr>
          </a:lstStyle>
          <a:p>
            <a:pPr>
              <a:defRPr/>
            </a:pPr>
            <a:endParaRPr lang="nl-NL"/>
          </a:p>
        </p:txBody>
      </p:sp>
      <p:sp>
        <p:nvSpPr>
          <p:cNvPr id="3" name="Tijdelijke aanduiding voor datum 2">
            <a:extLst>
              <a:ext uri="{FF2B5EF4-FFF2-40B4-BE49-F238E27FC236}">
                <a16:creationId xmlns:a16="http://schemas.microsoft.com/office/drawing/2014/main" id="{D96D0BBE-8D9D-4F7D-A5BC-B8EEB06C2DC3}"/>
              </a:ext>
            </a:extLst>
          </p:cNvPr>
          <p:cNvSpPr>
            <a:spLocks noGrp="1"/>
          </p:cNvSpPr>
          <p:nvPr>
            <p:ph type="dt" idx="1"/>
          </p:nvPr>
        </p:nvSpPr>
        <p:spPr>
          <a:xfrm>
            <a:off x="3884613" y="0"/>
            <a:ext cx="2971800" cy="496888"/>
          </a:xfrm>
          <a:prstGeom prst="rect">
            <a:avLst/>
          </a:prstGeom>
        </p:spPr>
        <p:txBody>
          <a:bodyPr vert="horz" lIns="92541" tIns="46271" rIns="92541" bIns="46271" rtlCol="0"/>
          <a:lstStyle>
            <a:lvl1pPr algn="r" eaLnBrk="1" fontAlgn="auto" hangingPunct="1">
              <a:spcBef>
                <a:spcPts val="0"/>
              </a:spcBef>
              <a:spcAft>
                <a:spcPts val="0"/>
              </a:spcAft>
              <a:defRPr sz="1200">
                <a:latin typeface="+mn-lt"/>
                <a:cs typeface="+mn-cs"/>
              </a:defRPr>
            </a:lvl1pPr>
          </a:lstStyle>
          <a:p>
            <a:pPr>
              <a:defRPr/>
            </a:pPr>
            <a:fld id="{80525291-8407-4BD4-9B08-07B371DA224B}" type="datetimeFigureOut">
              <a:rPr lang="nl-NL"/>
              <a:pPr>
                <a:defRPr/>
              </a:pPr>
              <a:t>11-12-2019</a:t>
            </a:fld>
            <a:endParaRPr lang="nl-NL"/>
          </a:p>
        </p:txBody>
      </p:sp>
      <p:sp>
        <p:nvSpPr>
          <p:cNvPr id="4" name="Tijdelijke aanduiding voor dia-afbeelding 3">
            <a:extLst>
              <a:ext uri="{FF2B5EF4-FFF2-40B4-BE49-F238E27FC236}">
                <a16:creationId xmlns:a16="http://schemas.microsoft.com/office/drawing/2014/main" id="{04B342C6-3162-445A-8C8F-9B0F1B191483}"/>
              </a:ext>
            </a:extLst>
          </p:cNvPr>
          <p:cNvSpPr>
            <a:spLocks noGrp="1" noRot="1" noChangeAspect="1"/>
          </p:cNvSpPr>
          <p:nvPr>
            <p:ph type="sldImg" idx="2"/>
          </p:nvPr>
        </p:nvSpPr>
        <p:spPr>
          <a:xfrm>
            <a:off x="941388" y="746125"/>
            <a:ext cx="4975225" cy="3730625"/>
          </a:xfrm>
          <a:prstGeom prst="rect">
            <a:avLst/>
          </a:prstGeom>
          <a:noFill/>
          <a:ln w="12700">
            <a:solidFill>
              <a:prstClr val="black"/>
            </a:solidFill>
          </a:ln>
        </p:spPr>
        <p:txBody>
          <a:bodyPr vert="horz" lIns="92541" tIns="46271" rIns="92541" bIns="46271" rtlCol="0" anchor="ctr"/>
          <a:lstStyle/>
          <a:p>
            <a:pPr lvl="0"/>
            <a:endParaRPr lang="nl-NL" noProof="0"/>
          </a:p>
        </p:txBody>
      </p:sp>
      <p:sp>
        <p:nvSpPr>
          <p:cNvPr id="5" name="Tijdelijke aanduiding voor notities 4">
            <a:extLst>
              <a:ext uri="{FF2B5EF4-FFF2-40B4-BE49-F238E27FC236}">
                <a16:creationId xmlns:a16="http://schemas.microsoft.com/office/drawing/2014/main" id="{8C14C87E-CC65-4F92-B494-39C8E7EB6AA9}"/>
              </a:ext>
            </a:extLst>
          </p:cNvPr>
          <p:cNvSpPr>
            <a:spLocks noGrp="1"/>
          </p:cNvSpPr>
          <p:nvPr>
            <p:ph type="body" sz="quarter" idx="3"/>
          </p:nvPr>
        </p:nvSpPr>
        <p:spPr>
          <a:xfrm>
            <a:off x="685800" y="4724400"/>
            <a:ext cx="5486400" cy="4475163"/>
          </a:xfrm>
          <a:prstGeom prst="rect">
            <a:avLst/>
          </a:prstGeom>
        </p:spPr>
        <p:txBody>
          <a:bodyPr vert="horz" lIns="92541" tIns="46271" rIns="92541" bIns="46271"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74E1C64C-9E07-44DF-BE84-5685479079A7}"/>
              </a:ext>
            </a:extLst>
          </p:cNvPr>
          <p:cNvSpPr>
            <a:spLocks noGrp="1"/>
          </p:cNvSpPr>
          <p:nvPr>
            <p:ph type="ftr" sz="quarter" idx="4"/>
          </p:nvPr>
        </p:nvSpPr>
        <p:spPr>
          <a:xfrm>
            <a:off x="0" y="9447213"/>
            <a:ext cx="2971800" cy="496887"/>
          </a:xfrm>
          <a:prstGeom prst="rect">
            <a:avLst/>
          </a:prstGeom>
        </p:spPr>
        <p:txBody>
          <a:bodyPr vert="horz" lIns="92541" tIns="46271" rIns="92541" bIns="46271" rtlCol="0" anchor="b"/>
          <a:lstStyle>
            <a:lvl1pPr algn="l" eaLnBrk="1" fontAlgn="auto" hangingPunct="1">
              <a:spcBef>
                <a:spcPts val="0"/>
              </a:spcBef>
              <a:spcAft>
                <a:spcPts val="0"/>
              </a:spcAft>
              <a:defRPr sz="1200">
                <a:latin typeface="+mn-lt"/>
                <a:cs typeface="+mn-cs"/>
              </a:defRPr>
            </a:lvl1pPr>
          </a:lstStyle>
          <a:p>
            <a:pPr>
              <a:defRPr/>
            </a:pPr>
            <a:endParaRPr lang="nl-NL"/>
          </a:p>
        </p:txBody>
      </p:sp>
      <p:sp>
        <p:nvSpPr>
          <p:cNvPr id="7" name="Tijdelijke aanduiding voor dianummer 6">
            <a:extLst>
              <a:ext uri="{FF2B5EF4-FFF2-40B4-BE49-F238E27FC236}">
                <a16:creationId xmlns:a16="http://schemas.microsoft.com/office/drawing/2014/main" id="{6D1A2F68-04E8-4E5C-9F22-05BF589ACAD9}"/>
              </a:ext>
            </a:extLst>
          </p:cNvPr>
          <p:cNvSpPr>
            <a:spLocks noGrp="1"/>
          </p:cNvSpPr>
          <p:nvPr>
            <p:ph type="sldNum" sz="quarter" idx="5"/>
          </p:nvPr>
        </p:nvSpPr>
        <p:spPr>
          <a:xfrm>
            <a:off x="3884613" y="9447213"/>
            <a:ext cx="2971800" cy="496887"/>
          </a:xfrm>
          <a:prstGeom prst="rect">
            <a:avLst/>
          </a:prstGeom>
        </p:spPr>
        <p:txBody>
          <a:bodyPr vert="horz" wrap="square" lIns="92541" tIns="46271" rIns="92541" bIns="46271" numCol="1" anchor="b" anchorCtr="0" compatLnSpc="1">
            <a:prstTxWarp prst="textNoShape">
              <a:avLst/>
            </a:prstTxWarp>
          </a:bodyPr>
          <a:lstStyle>
            <a:lvl1pPr algn="r" eaLnBrk="1" hangingPunct="1">
              <a:defRPr sz="1200">
                <a:latin typeface="Calibri" panose="020F0502020204030204" pitchFamily="34" charset="0"/>
              </a:defRPr>
            </a:lvl1pPr>
          </a:lstStyle>
          <a:p>
            <a:fld id="{080E85DA-ECDE-4AB2-9310-FB19EEEB9CE5}" type="slidenum">
              <a:rPr lang="nl-NL" altLang="nl-NL"/>
              <a:pPr/>
              <a:t>‹nr.›</a:t>
            </a:fld>
            <a:endParaRPr lang="nl-NL" altLang="nl-NL"/>
          </a:p>
        </p:txBody>
      </p:sp>
    </p:spTree>
    <p:extLst>
      <p:ext uri="{BB962C8B-B14F-4D97-AF65-F5344CB8AC3E}">
        <p14:creationId xmlns:p14="http://schemas.microsoft.com/office/powerpoint/2010/main" val="1619833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62467"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altLang="nl-NL" dirty="0"/>
              <a:t>Ieder jaar een enorme opbrengst als geheel en per individu</a:t>
            </a:r>
          </a:p>
        </p:txBody>
      </p:sp>
      <p:sp>
        <p:nvSpPr>
          <p:cNvPr id="62468" name="Tijdelijke aanduiding voor dianumm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B0783-016B-43AB-A069-49AE69BAD6E6}" type="slidenum">
              <a:rPr kumimoji="0" lang="nl-NL" altLang="nl-NL"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altLang="nl-NL"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80E85DA-ECDE-4AB2-9310-FB19EEEB9CE5}" type="slidenum">
              <a:rPr lang="nl-NL" altLang="nl-NL" smtClean="0"/>
              <a:pPr/>
              <a:t>53</a:t>
            </a:fld>
            <a:endParaRPr lang="nl-NL" altLang="nl-NL"/>
          </a:p>
        </p:txBody>
      </p:sp>
    </p:spTree>
    <p:extLst>
      <p:ext uri="{BB962C8B-B14F-4D97-AF65-F5344CB8AC3E}">
        <p14:creationId xmlns:p14="http://schemas.microsoft.com/office/powerpoint/2010/main" val="1766568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80E85DA-ECDE-4AB2-9310-FB19EEEB9CE5}" type="slidenum">
              <a:rPr lang="nl-NL" altLang="nl-NL" smtClean="0"/>
              <a:pPr/>
              <a:t>54</a:t>
            </a:fld>
            <a:endParaRPr lang="nl-NL" altLang="nl-NL"/>
          </a:p>
        </p:txBody>
      </p:sp>
    </p:spTree>
    <p:extLst>
      <p:ext uri="{BB962C8B-B14F-4D97-AF65-F5344CB8AC3E}">
        <p14:creationId xmlns:p14="http://schemas.microsoft.com/office/powerpoint/2010/main" val="3355659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Inpakken in dreumel, x dozen. Elke maat en model 1 pallet plaats, elk shirt in verpakking en label, klaar voor verzending</a:t>
            </a:r>
          </a:p>
        </p:txBody>
      </p:sp>
      <p:sp>
        <p:nvSpPr>
          <p:cNvPr id="1536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0424" indent="-284778">
              <a:defRPr>
                <a:solidFill>
                  <a:schemeClr val="tx1"/>
                </a:solidFill>
                <a:latin typeface="Arial" charset="0"/>
                <a:cs typeface="Arial" charset="0"/>
              </a:defRPr>
            </a:lvl2pPr>
            <a:lvl3pPr marL="1139114" indent="-227823">
              <a:defRPr>
                <a:solidFill>
                  <a:schemeClr val="tx1"/>
                </a:solidFill>
                <a:latin typeface="Arial" charset="0"/>
                <a:cs typeface="Arial" charset="0"/>
              </a:defRPr>
            </a:lvl3pPr>
            <a:lvl4pPr marL="1594759" indent="-227823">
              <a:defRPr>
                <a:solidFill>
                  <a:schemeClr val="tx1"/>
                </a:solidFill>
                <a:latin typeface="Arial" charset="0"/>
                <a:cs typeface="Arial" charset="0"/>
              </a:defRPr>
            </a:lvl4pPr>
            <a:lvl5pPr marL="2050405" indent="-227823">
              <a:defRPr>
                <a:solidFill>
                  <a:schemeClr val="tx1"/>
                </a:solidFill>
                <a:latin typeface="Arial" charset="0"/>
                <a:cs typeface="Arial" charset="0"/>
              </a:defRPr>
            </a:lvl5pPr>
            <a:lvl6pPr marL="2506050" indent="-227823" eaLnBrk="0" fontAlgn="base" hangingPunct="0">
              <a:spcBef>
                <a:spcPct val="0"/>
              </a:spcBef>
              <a:spcAft>
                <a:spcPct val="0"/>
              </a:spcAft>
              <a:defRPr>
                <a:solidFill>
                  <a:schemeClr val="tx1"/>
                </a:solidFill>
                <a:latin typeface="Arial" charset="0"/>
                <a:cs typeface="Arial" charset="0"/>
              </a:defRPr>
            </a:lvl6pPr>
            <a:lvl7pPr marL="2961696" indent="-227823" eaLnBrk="0" fontAlgn="base" hangingPunct="0">
              <a:spcBef>
                <a:spcPct val="0"/>
              </a:spcBef>
              <a:spcAft>
                <a:spcPct val="0"/>
              </a:spcAft>
              <a:defRPr>
                <a:solidFill>
                  <a:schemeClr val="tx1"/>
                </a:solidFill>
                <a:latin typeface="Arial" charset="0"/>
                <a:cs typeface="Arial" charset="0"/>
              </a:defRPr>
            </a:lvl7pPr>
            <a:lvl8pPr marL="3417341" indent="-227823" eaLnBrk="0" fontAlgn="base" hangingPunct="0">
              <a:spcBef>
                <a:spcPct val="0"/>
              </a:spcBef>
              <a:spcAft>
                <a:spcPct val="0"/>
              </a:spcAft>
              <a:defRPr>
                <a:solidFill>
                  <a:schemeClr val="tx1"/>
                </a:solidFill>
                <a:latin typeface="Arial" charset="0"/>
                <a:cs typeface="Arial" charset="0"/>
              </a:defRPr>
            </a:lvl8pPr>
            <a:lvl9pPr marL="3872987" indent="-227823" eaLnBrk="0" fontAlgn="base" hangingPunct="0">
              <a:spcBef>
                <a:spcPct val="0"/>
              </a:spcBef>
              <a:spcAft>
                <a:spcPct val="0"/>
              </a:spcAft>
              <a:defRPr>
                <a:solidFill>
                  <a:schemeClr val="tx1"/>
                </a:solidFill>
                <a:latin typeface="Arial" charset="0"/>
                <a:cs typeface="Arial" charset="0"/>
              </a:defRPr>
            </a:lvl9pPr>
          </a:lstStyle>
          <a:p>
            <a:fld id="{BCADDCA1-60E1-482F-867B-024A4BA3961A}" type="slidenum">
              <a:rPr lang="nl-NL" altLang="nl-NL" smtClean="0">
                <a:latin typeface="Calibri" pitchFamily="34" charset="0"/>
              </a:rPr>
              <a:pPr/>
              <a:t>55</a:t>
            </a:fld>
            <a:endParaRPr lang="nl-NL" altLang="nl-NL">
              <a:latin typeface="Calibri" pitchFamily="34" charset="0"/>
            </a:endParaRPr>
          </a:p>
        </p:txBody>
      </p:sp>
    </p:spTree>
    <p:extLst>
      <p:ext uri="{BB962C8B-B14F-4D97-AF65-F5344CB8AC3E}">
        <p14:creationId xmlns:p14="http://schemas.microsoft.com/office/powerpoint/2010/main" val="1051139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Aanbieding bij set en bij jack of bodyprotector</a:t>
            </a:r>
          </a:p>
        </p:txBody>
      </p:sp>
      <p:sp>
        <p:nvSpPr>
          <p:cNvPr id="1638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0424" indent="-284778">
              <a:defRPr>
                <a:solidFill>
                  <a:schemeClr val="tx1"/>
                </a:solidFill>
                <a:latin typeface="Arial" charset="0"/>
                <a:cs typeface="Arial" charset="0"/>
              </a:defRPr>
            </a:lvl2pPr>
            <a:lvl3pPr marL="1139114" indent="-227823">
              <a:defRPr>
                <a:solidFill>
                  <a:schemeClr val="tx1"/>
                </a:solidFill>
                <a:latin typeface="Arial" charset="0"/>
                <a:cs typeface="Arial" charset="0"/>
              </a:defRPr>
            </a:lvl3pPr>
            <a:lvl4pPr marL="1594759" indent="-227823">
              <a:defRPr>
                <a:solidFill>
                  <a:schemeClr val="tx1"/>
                </a:solidFill>
                <a:latin typeface="Arial" charset="0"/>
                <a:cs typeface="Arial" charset="0"/>
              </a:defRPr>
            </a:lvl4pPr>
            <a:lvl5pPr marL="2050405" indent="-227823">
              <a:defRPr>
                <a:solidFill>
                  <a:schemeClr val="tx1"/>
                </a:solidFill>
                <a:latin typeface="Arial" charset="0"/>
                <a:cs typeface="Arial" charset="0"/>
              </a:defRPr>
            </a:lvl5pPr>
            <a:lvl6pPr marL="2506050" indent="-227823" eaLnBrk="0" fontAlgn="base" hangingPunct="0">
              <a:spcBef>
                <a:spcPct val="0"/>
              </a:spcBef>
              <a:spcAft>
                <a:spcPct val="0"/>
              </a:spcAft>
              <a:defRPr>
                <a:solidFill>
                  <a:schemeClr val="tx1"/>
                </a:solidFill>
                <a:latin typeface="Arial" charset="0"/>
                <a:cs typeface="Arial" charset="0"/>
              </a:defRPr>
            </a:lvl6pPr>
            <a:lvl7pPr marL="2961696" indent="-227823" eaLnBrk="0" fontAlgn="base" hangingPunct="0">
              <a:spcBef>
                <a:spcPct val="0"/>
              </a:spcBef>
              <a:spcAft>
                <a:spcPct val="0"/>
              </a:spcAft>
              <a:defRPr>
                <a:solidFill>
                  <a:schemeClr val="tx1"/>
                </a:solidFill>
                <a:latin typeface="Arial" charset="0"/>
                <a:cs typeface="Arial" charset="0"/>
              </a:defRPr>
            </a:lvl7pPr>
            <a:lvl8pPr marL="3417341" indent="-227823" eaLnBrk="0" fontAlgn="base" hangingPunct="0">
              <a:spcBef>
                <a:spcPct val="0"/>
              </a:spcBef>
              <a:spcAft>
                <a:spcPct val="0"/>
              </a:spcAft>
              <a:defRPr>
                <a:solidFill>
                  <a:schemeClr val="tx1"/>
                </a:solidFill>
                <a:latin typeface="Arial" charset="0"/>
                <a:cs typeface="Arial" charset="0"/>
              </a:defRPr>
            </a:lvl8pPr>
            <a:lvl9pPr marL="3872987" indent="-227823" eaLnBrk="0" fontAlgn="base" hangingPunct="0">
              <a:spcBef>
                <a:spcPct val="0"/>
              </a:spcBef>
              <a:spcAft>
                <a:spcPct val="0"/>
              </a:spcAft>
              <a:defRPr>
                <a:solidFill>
                  <a:schemeClr val="tx1"/>
                </a:solidFill>
                <a:latin typeface="Arial" charset="0"/>
                <a:cs typeface="Arial" charset="0"/>
              </a:defRPr>
            </a:lvl9pPr>
          </a:lstStyle>
          <a:p>
            <a:fld id="{E0BDA329-DA47-4A7C-9FB4-B2CE92DC4489}" type="slidenum">
              <a:rPr lang="nl-NL" altLang="nl-NL" smtClean="0">
                <a:latin typeface="Calibri" pitchFamily="34" charset="0"/>
              </a:rPr>
              <a:pPr/>
              <a:t>56</a:t>
            </a:fld>
            <a:endParaRPr lang="nl-NL" altLang="nl-NL">
              <a:latin typeface="Calibri" pitchFamily="34" charset="0"/>
            </a:endParaRPr>
          </a:p>
        </p:txBody>
      </p:sp>
    </p:spTree>
    <p:extLst>
      <p:ext uri="{BB962C8B-B14F-4D97-AF65-F5344CB8AC3E}">
        <p14:creationId xmlns:p14="http://schemas.microsoft.com/office/powerpoint/2010/main" val="219410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jdelijke aanduiding voor dia-afbeelding 1">
            <a:extLst>
              <a:ext uri="{FF2B5EF4-FFF2-40B4-BE49-F238E27FC236}">
                <a16:creationId xmlns:a16="http://schemas.microsoft.com/office/drawing/2014/main" id="{39CBE80C-C1D6-4846-BFCF-C7B0347081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Tijdelijke aanduiding voor notities 2">
            <a:extLst>
              <a:ext uri="{FF2B5EF4-FFF2-40B4-BE49-F238E27FC236}">
                <a16:creationId xmlns:a16="http://schemas.microsoft.com/office/drawing/2014/main" id="{C779FC66-8EF9-44DB-AE7A-13351C3E76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29 verschillende bedrijven deelgenomen met bedrijventeams</a:t>
            </a:r>
          </a:p>
        </p:txBody>
      </p:sp>
      <p:sp>
        <p:nvSpPr>
          <p:cNvPr id="60420" name="Tijdelijke aanduiding voor dianummer 3">
            <a:extLst>
              <a:ext uri="{FF2B5EF4-FFF2-40B4-BE49-F238E27FC236}">
                <a16:creationId xmlns:a16="http://schemas.microsoft.com/office/drawing/2014/main" id="{E4EDCAE4-E573-4A06-8964-0E593F214F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9775" indent="-284163">
              <a:defRPr>
                <a:solidFill>
                  <a:schemeClr val="tx1"/>
                </a:solidFill>
                <a:latin typeface="Arial" panose="020B0604020202020204" pitchFamily="34" charset="0"/>
                <a:cs typeface="Arial" panose="020B0604020202020204" pitchFamily="34" charset="0"/>
              </a:defRPr>
            </a:lvl2pPr>
            <a:lvl3pPr marL="1138238" indent="-227013">
              <a:defRPr>
                <a:solidFill>
                  <a:schemeClr val="tx1"/>
                </a:solidFill>
                <a:latin typeface="Arial" panose="020B0604020202020204" pitchFamily="34" charset="0"/>
                <a:cs typeface="Arial" panose="020B0604020202020204" pitchFamily="34" charset="0"/>
              </a:defRPr>
            </a:lvl3pPr>
            <a:lvl4pPr marL="1593850" indent="-227013">
              <a:defRPr>
                <a:solidFill>
                  <a:schemeClr val="tx1"/>
                </a:solidFill>
                <a:latin typeface="Arial" panose="020B0604020202020204" pitchFamily="34" charset="0"/>
                <a:cs typeface="Arial" panose="020B0604020202020204" pitchFamily="34" charset="0"/>
              </a:defRPr>
            </a:lvl4pPr>
            <a:lvl5pPr marL="2049463" indent="-227013">
              <a:defRPr>
                <a:solidFill>
                  <a:schemeClr val="tx1"/>
                </a:solidFill>
                <a:latin typeface="Arial" panose="020B0604020202020204" pitchFamily="34" charset="0"/>
                <a:cs typeface="Arial" panose="020B0604020202020204" pitchFamily="34" charset="0"/>
              </a:defRPr>
            </a:lvl5pPr>
            <a:lvl6pPr marL="250666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386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106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826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8DC8D6-056A-452A-889A-97C8AD0E4061}" type="slidenum">
              <a:rPr lang="nl-NL" altLang="nl-NL">
                <a:latin typeface="Calibri" panose="020F0502020204030204" pitchFamily="34" charset="0"/>
              </a:rPr>
              <a:pPr/>
              <a:t>16</a:t>
            </a:fld>
            <a:endParaRPr lang="nl-NL" altLang="nl-N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Waar van kun je ons kennen? Verkoop en uiteen van de hoofdzakelijk deze producten </a:t>
            </a:r>
          </a:p>
        </p:txBody>
      </p:sp>
      <p:sp>
        <p:nvSpPr>
          <p:cNvPr id="1229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0424" indent="-284778">
              <a:defRPr>
                <a:solidFill>
                  <a:schemeClr val="tx1"/>
                </a:solidFill>
                <a:latin typeface="Arial" charset="0"/>
                <a:cs typeface="Arial" charset="0"/>
              </a:defRPr>
            </a:lvl2pPr>
            <a:lvl3pPr marL="1139114" indent="-227823">
              <a:defRPr>
                <a:solidFill>
                  <a:schemeClr val="tx1"/>
                </a:solidFill>
                <a:latin typeface="Arial" charset="0"/>
                <a:cs typeface="Arial" charset="0"/>
              </a:defRPr>
            </a:lvl3pPr>
            <a:lvl4pPr marL="1594759" indent="-227823">
              <a:defRPr>
                <a:solidFill>
                  <a:schemeClr val="tx1"/>
                </a:solidFill>
                <a:latin typeface="Arial" charset="0"/>
                <a:cs typeface="Arial" charset="0"/>
              </a:defRPr>
            </a:lvl4pPr>
            <a:lvl5pPr marL="2050405" indent="-227823">
              <a:defRPr>
                <a:solidFill>
                  <a:schemeClr val="tx1"/>
                </a:solidFill>
                <a:latin typeface="Arial" charset="0"/>
                <a:cs typeface="Arial" charset="0"/>
              </a:defRPr>
            </a:lvl5pPr>
            <a:lvl6pPr marL="2506050" indent="-227823" eaLnBrk="0" fontAlgn="base" hangingPunct="0">
              <a:spcBef>
                <a:spcPct val="0"/>
              </a:spcBef>
              <a:spcAft>
                <a:spcPct val="0"/>
              </a:spcAft>
              <a:defRPr>
                <a:solidFill>
                  <a:schemeClr val="tx1"/>
                </a:solidFill>
                <a:latin typeface="Arial" charset="0"/>
                <a:cs typeface="Arial" charset="0"/>
              </a:defRPr>
            </a:lvl6pPr>
            <a:lvl7pPr marL="2961696" indent="-227823" eaLnBrk="0" fontAlgn="base" hangingPunct="0">
              <a:spcBef>
                <a:spcPct val="0"/>
              </a:spcBef>
              <a:spcAft>
                <a:spcPct val="0"/>
              </a:spcAft>
              <a:defRPr>
                <a:solidFill>
                  <a:schemeClr val="tx1"/>
                </a:solidFill>
                <a:latin typeface="Arial" charset="0"/>
                <a:cs typeface="Arial" charset="0"/>
              </a:defRPr>
            </a:lvl7pPr>
            <a:lvl8pPr marL="3417341" indent="-227823" eaLnBrk="0" fontAlgn="base" hangingPunct="0">
              <a:spcBef>
                <a:spcPct val="0"/>
              </a:spcBef>
              <a:spcAft>
                <a:spcPct val="0"/>
              </a:spcAft>
              <a:defRPr>
                <a:solidFill>
                  <a:schemeClr val="tx1"/>
                </a:solidFill>
                <a:latin typeface="Arial" charset="0"/>
                <a:cs typeface="Arial" charset="0"/>
              </a:defRPr>
            </a:lvl8pPr>
            <a:lvl9pPr marL="3872987" indent="-227823" eaLnBrk="0" fontAlgn="base" hangingPunct="0">
              <a:spcBef>
                <a:spcPct val="0"/>
              </a:spcBef>
              <a:spcAft>
                <a:spcPct val="0"/>
              </a:spcAft>
              <a:defRPr>
                <a:solidFill>
                  <a:schemeClr val="tx1"/>
                </a:solidFill>
                <a:latin typeface="Arial" charset="0"/>
                <a:cs typeface="Arial" charset="0"/>
              </a:defRPr>
            </a:lvl9pPr>
          </a:lstStyle>
          <a:p>
            <a:fld id="{A104F413-2054-4B97-BA97-269797D077D3}" type="slidenum">
              <a:rPr lang="nl-NL" altLang="nl-NL" smtClean="0">
                <a:latin typeface="Calibri" pitchFamily="34" charset="0"/>
              </a:rPr>
              <a:pPr/>
              <a:t>44</a:t>
            </a:fld>
            <a:endParaRPr lang="nl-NL" altLang="nl-N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0867" indent="-170867">
              <a:buFontTx/>
              <a:buChar char="-"/>
            </a:pPr>
            <a:r>
              <a:rPr lang="nl-NL" altLang="nl-NL" dirty="0"/>
              <a:t>Waarom staan we hier?</a:t>
            </a:r>
          </a:p>
          <a:p>
            <a:pPr marL="170867" indent="-170867">
              <a:buFontTx/>
              <a:buChar char="-"/>
            </a:pPr>
            <a:r>
              <a:rPr lang="nl-NL" altLang="nl-NL" dirty="0"/>
              <a:t>Belangrijke stappen gezet afgelopen maanden in de verdere </a:t>
            </a:r>
            <a:r>
              <a:rPr lang="nl-NL" altLang="nl-NL" dirty="0" err="1"/>
              <a:t>profesionalering</a:t>
            </a:r>
            <a:r>
              <a:rPr lang="nl-NL" altLang="nl-NL" dirty="0"/>
              <a:t> van de distributie en verkoop van promotiematerialen. </a:t>
            </a:r>
          </a:p>
          <a:p>
            <a:pPr marL="170867" indent="-170867">
              <a:buFontTx/>
              <a:buChar char="-"/>
            </a:pPr>
            <a:r>
              <a:rPr lang="nl-NL" altLang="nl-NL" dirty="0"/>
              <a:t>Dit is nieuw voor BC en uitdagend. In feite is het een </a:t>
            </a:r>
            <a:r>
              <a:rPr lang="nl-NL" altLang="nl-NL" dirty="0" err="1"/>
              <a:t>ambiteuze</a:t>
            </a:r>
            <a:r>
              <a:rPr lang="nl-NL" altLang="nl-NL" dirty="0"/>
              <a:t> sprong voorwaarts maar tegelijkertijd ook 1  in het diepe </a:t>
            </a:r>
          </a:p>
          <a:p>
            <a:pPr marL="170867" indent="-170867">
              <a:buFontTx/>
              <a:buChar char="-"/>
            </a:pPr>
            <a:r>
              <a:rPr lang="nl-NL" altLang="nl-NL" dirty="0"/>
              <a:t>Als we het goed doen dan hebben we een zonnige toekomst en kunnen we uiteindelijk meer geld ophalen. Voornaamste reden nu ook is dat we willen bereiken dat de verkoop van shirts etc. toegankelijker wordt en minder werk kost voor een ieder</a:t>
            </a:r>
          </a:p>
        </p:txBody>
      </p:sp>
      <p:sp>
        <p:nvSpPr>
          <p:cNvPr id="133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0424" indent="-284778">
              <a:defRPr>
                <a:solidFill>
                  <a:schemeClr val="tx1"/>
                </a:solidFill>
                <a:latin typeface="Arial" charset="0"/>
                <a:cs typeface="Arial" charset="0"/>
              </a:defRPr>
            </a:lvl2pPr>
            <a:lvl3pPr marL="1139114" indent="-227823">
              <a:defRPr>
                <a:solidFill>
                  <a:schemeClr val="tx1"/>
                </a:solidFill>
                <a:latin typeface="Arial" charset="0"/>
                <a:cs typeface="Arial" charset="0"/>
              </a:defRPr>
            </a:lvl3pPr>
            <a:lvl4pPr marL="1594759" indent="-227823">
              <a:defRPr>
                <a:solidFill>
                  <a:schemeClr val="tx1"/>
                </a:solidFill>
                <a:latin typeface="Arial" charset="0"/>
                <a:cs typeface="Arial" charset="0"/>
              </a:defRPr>
            </a:lvl4pPr>
            <a:lvl5pPr marL="2050405" indent="-227823">
              <a:defRPr>
                <a:solidFill>
                  <a:schemeClr val="tx1"/>
                </a:solidFill>
                <a:latin typeface="Arial" charset="0"/>
                <a:cs typeface="Arial" charset="0"/>
              </a:defRPr>
            </a:lvl5pPr>
            <a:lvl6pPr marL="2506050" indent="-227823" eaLnBrk="0" fontAlgn="base" hangingPunct="0">
              <a:spcBef>
                <a:spcPct val="0"/>
              </a:spcBef>
              <a:spcAft>
                <a:spcPct val="0"/>
              </a:spcAft>
              <a:defRPr>
                <a:solidFill>
                  <a:schemeClr val="tx1"/>
                </a:solidFill>
                <a:latin typeface="Arial" charset="0"/>
                <a:cs typeface="Arial" charset="0"/>
              </a:defRPr>
            </a:lvl6pPr>
            <a:lvl7pPr marL="2961696" indent="-227823" eaLnBrk="0" fontAlgn="base" hangingPunct="0">
              <a:spcBef>
                <a:spcPct val="0"/>
              </a:spcBef>
              <a:spcAft>
                <a:spcPct val="0"/>
              </a:spcAft>
              <a:defRPr>
                <a:solidFill>
                  <a:schemeClr val="tx1"/>
                </a:solidFill>
                <a:latin typeface="Arial" charset="0"/>
                <a:cs typeface="Arial" charset="0"/>
              </a:defRPr>
            </a:lvl7pPr>
            <a:lvl8pPr marL="3417341" indent="-227823" eaLnBrk="0" fontAlgn="base" hangingPunct="0">
              <a:spcBef>
                <a:spcPct val="0"/>
              </a:spcBef>
              <a:spcAft>
                <a:spcPct val="0"/>
              </a:spcAft>
              <a:defRPr>
                <a:solidFill>
                  <a:schemeClr val="tx1"/>
                </a:solidFill>
                <a:latin typeface="Arial" charset="0"/>
                <a:cs typeface="Arial" charset="0"/>
              </a:defRPr>
            </a:lvl8pPr>
            <a:lvl9pPr marL="3872987" indent="-227823" eaLnBrk="0" fontAlgn="base" hangingPunct="0">
              <a:spcBef>
                <a:spcPct val="0"/>
              </a:spcBef>
              <a:spcAft>
                <a:spcPct val="0"/>
              </a:spcAft>
              <a:defRPr>
                <a:solidFill>
                  <a:schemeClr val="tx1"/>
                </a:solidFill>
                <a:latin typeface="Arial" charset="0"/>
                <a:cs typeface="Arial" charset="0"/>
              </a:defRPr>
            </a:lvl9pPr>
          </a:lstStyle>
          <a:p>
            <a:fld id="{DBD0DB9D-9741-4ACD-8592-25EB9E97B6D2}" type="slidenum">
              <a:rPr lang="nl-NL" altLang="nl-NL" smtClean="0">
                <a:latin typeface="Calibri" pitchFamily="34" charset="0"/>
              </a:rPr>
              <a:pPr/>
              <a:t>45</a:t>
            </a:fld>
            <a:endParaRPr lang="nl-NL" altLang="nl-NL">
              <a:latin typeface="Calibri" pitchFamily="34" charset="0"/>
            </a:endParaRPr>
          </a:p>
        </p:txBody>
      </p:sp>
    </p:spTree>
    <p:extLst>
      <p:ext uri="{BB962C8B-B14F-4D97-AF65-F5344CB8AC3E}">
        <p14:creationId xmlns:p14="http://schemas.microsoft.com/office/powerpoint/2010/main" val="123102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Zie rode cirkels. Voorraad in beeld. Prijs excl BTW</a:t>
            </a:r>
          </a:p>
        </p:txBody>
      </p:sp>
      <p:sp>
        <p:nvSpPr>
          <p:cNvPr id="1434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0424" indent="-284778">
              <a:defRPr>
                <a:solidFill>
                  <a:schemeClr val="tx1"/>
                </a:solidFill>
                <a:latin typeface="Arial" charset="0"/>
                <a:cs typeface="Arial" charset="0"/>
              </a:defRPr>
            </a:lvl2pPr>
            <a:lvl3pPr marL="1139114" indent="-227823">
              <a:defRPr>
                <a:solidFill>
                  <a:schemeClr val="tx1"/>
                </a:solidFill>
                <a:latin typeface="Arial" charset="0"/>
                <a:cs typeface="Arial" charset="0"/>
              </a:defRPr>
            </a:lvl3pPr>
            <a:lvl4pPr marL="1594759" indent="-227823">
              <a:defRPr>
                <a:solidFill>
                  <a:schemeClr val="tx1"/>
                </a:solidFill>
                <a:latin typeface="Arial" charset="0"/>
                <a:cs typeface="Arial" charset="0"/>
              </a:defRPr>
            </a:lvl4pPr>
            <a:lvl5pPr marL="2050405" indent="-227823">
              <a:defRPr>
                <a:solidFill>
                  <a:schemeClr val="tx1"/>
                </a:solidFill>
                <a:latin typeface="Arial" charset="0"/>
                <a:cs typeface="Arial" charset="0"/>
              </a:defRPr>
            </a:lvl5pPr>
            <a:lvl6pPr marL="2506050" indent="-227823" eaLnBrk="0" fontAlgn="base" hangingPunct="0">
              <a:spcBef>
                <a:spcPct val="0"/>
              </a:spcBef>
              <a:spcAft>
                <a:spcPct val="0"/>
              </a:spcAft>
              <a:defRPr>
                <a:solidFill>
                  <a:schemeClr val="tx1"/>
                </a:solidFill>
                <a:latin typeface="Arial" charset="0"/>
                <a:cs typeface="Arial" charset="0"/>
              </a:defRPr>
            </a:lvl6pPr>
            <a:lvl7pPr marL="2961696" indent="-227823" eaLnBrk="0" fontAlgn="base" hangingPunct="0">
              <a:spcBef>
                <a:spcPct val="0"/>
              </a:spcBef>
              <a:spcAft>
                <a:spcPct val="0"/>
              </a:spcAft>
              <a:defRPr>
                <a:solidFill>
                  <a:schemeClr val="tx1"/>
                </a:solidFill>
                <a:latin typeface="Arial" charset="0"/>
                <a:cs typeface="Arial" charset="0"/>
              </a:defRPr>
            </a:lvl7pPr>
            <a:lvl8pPr marL="3417341" indent="-227823" eaLnBrk="0" fontAlgn="base" hangingPunct="0">
              <a:spcBef>
                <a:spcPct val="0"/>
              </a:spcBef>
              <a:spcAft>
                <a:spcPct val="0"/>
              </a:spcAft>
              <a:defRPr>
                <a:solidFill>
                  <a:schemeClr val="tx1"/>
                </a:solidFill>
                <a:latin typeface="Arial" charset="0"/>
                <a:cs typeface="Arial" charset="0"/>
              </a:defRPr>
            </a:lvl8pPr>
            <a:lvl9pPr marL="3872987" indent="-227823" eaLnBrk="0" fontAlgn="base" hangingPunct="0">
              <a:spcBef>
                <a:spcPct val="0"/>
              </a:spcBef>
              <a:spcAft>
                <a:spcPct val="0"/>
              </a:spcAft>
              <a:defRPr>
                <a:solidFill>
                  <a:schemeClr val="tx1"/>
                </a:solidFill>
                <a:latin typeface="Arial" charset="0"/>
                <a:cs typeface="Arial" charset="0"/>
              </a:defRPr>
            </a:lvl9pPr>
          </a:lstStyle>
          <a:p>
            <a:fld id="{D6582197-F27F-4897-B92C-33AFC1098D11}" type="slidenum">
              <a:rPr lang="nl-NL" altLang="nl-NL" smtClean="0">
                <a:latin typeface="Calibri" pitchFamily="34" charset="0"/>
              </a:rPr>
              <a:pPr/>
              <a:t>46</a:t>
            </a:fld>
            <a:endParaRPr lang="nl-NL" altLang="nl-N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0867" indent="-170867">
              <a:buFontTx/>
              <a:buChar char="-"/>
            </a:pPr>
            <a:r>
              <a:rPr lang="nl-NL" altLang="nl-NL" dirty="0"/>
              <a:t>Waarom staan we hier?</a:t>
            </a:r>
          </a:p>
          <a:p>
            <a:pPr marL="170867" indent="-170867">
              <a:buFontTx/>
              <a:buChar char="-"/>
            </a:pPr>
            <a:r>
              <a:rPr lang="nl-NL" altLang="nl-NL" dirty="0"/>
              <a:t>Belangrijke stappen gezet afgelopen maanden in de verdere </a:t>
            </a:r>
            <a:r>
              <a:rPr lang="nl-NL" altLang="nl-NL" dirty="0" err="1"/>
              <a:t>profesionalering</a:t>
            </a:r>
            <a:r>
              <a:rPr lang="nl-NL" altLang="nl-NL" dirty="0"/>
              <a:t> van de distributie en verkoop van promotiematerialen. </a:t>
            </a:r>
          </a:p>
          <a:p>
            <a:pPr marL="170867" indent="-170867">
              <a:buFontTx/>
              <a:buChar char="-"/>
            </a:pPr>
            <a:r>
              <a:rPr lang="nl-NL" altLang="nl-NL" dirty="0"/>
              <a:t>Dit is nieuw voor BC en uitdagend. In feite is het een </a:t>
            </a:r>
            <a:r>
              <a:rPr lang="nl-NL" altLang="nl-NL" dirty="0" err="1"/>
              <a:t>ambiteuze</a:t>
            </a:r>
            <a:r>
              <a:rPr lang="nl-NL" altLang="nl-NL" dirty="0"/>
              <a:t> sprong voorwaarts maar tegelijkertijd ook 1  in het diepe </a:t>
            </a:r>
          </a:p>
          <a:p>
            <a:pPr marL="170867" indent="-170867">
              <a:buFontTx/>
              <a:buChar char="-"/>
            </a:pPr>
            <a:r>
              <a:rPr lang="nl-NL" altLang="nl-NL" dirty="0"/>
              <a:t>Als we het goed doen dan hebben we een zonnige toekomst en kunnen we uiteindelijk meer geld ophalen. Voornaamste reden nu ook is dat we willen bereiken dat de verkoop van shirts etc. toegankelijker wordt en minder werk kost voor een ieder</a:t>
            </a:r>
          </a:p>
        </p:txBody>
      </p:sp>
      <p:sp>
        <p:nvSpPr>
          <p:cNvPr id="133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0424" indent="-284778">
              <a:defRPr>
                <a:solidFill>
                  <a:schemeClr val="tx1"/>
                </a:solidFill>
                <a:latin typeface="Arial" charset="0"/>
                <a:cs typeface="Arial" charset="0"/>
              </a:defRPr>
            </a:lvl2pPr>
            <a:lvl3pPr marL="1139114" indent="-227823">
              <a:defRPr>
                <a:solidFill>
                  <a:schemeClr val="tx1"/>
                </a:solidFill>
                <a:latin typeface="Arial" charset="0"/>
                <a:cs typeface="Arial" charset="0"/>
              </a:defRPr>
            </a:lvl3pPr>
            <a:lvl4pPr marL="1594759" indent="-227823">
              <a:defRPr>
                <a:solidFill>
                  <a:schemeClr val="tx1"/>
                </a:solidFill>
                <a:latin typeface="Arial" charset="0"/>
                <a:cs typeface="Arial" charset="0"/>
              </a:defRPr>
            </a:lvl4pPr>
            <a:lvl5pPr marL="2050405" indent="-227823">
              <a:defRPr>
                <a:solidFill>
                  <a:schemeClr val="tx1"/>
                </a:solidFill>
                <a:latin typeface="Arial" charset="0"/>
                <a:cs typeface="Arial" charset="0"/>
              </a:defRPr>
            </a:lvl5pPr>
            <a:lvl6pPr marL="2506050" indent="-227823" eaLnBrk="0" fontAlgn="base" hangingPunct="0">
              <a:spcBef>
                <a:spcPct val="0"/>
              </a:spcBef>
              <a:spcAft>
                <a:spcPct val="0"/>
              </a:spcAft>
              <a:defRPr>
                <a:solidFill>
                  <a:schemeClr val="tx1"/>
                </a:solidFill>
                <a:latin typeface="Arial" charset="0"/>
                <a:cs typeface="Arial" charset="0"/>
              </a:defRPr>
            </a:lvl6pPr>
            <a:lvl7pPr marL="2961696" indent="-227823" eaLnBrk="0" fontAlgn="base" hangingPunct="0">
              <a:spcBef>
                <a:spcPct val="0"/>
              </a:spcBef>
              <a:spcAft>
                <a:spcPct val="0"/>
              </a:spcAft>
              <a:defRPr>
                <a:solidFill>
                  <a:schemeClr val="tx1"/>
                </a:solidFill>
                <a:latin typeface="Arial" charset="0"/>
                <a:cs typeface="Arial" charset="0"/>
              </a:defRPr>
            </a:lvl7pPr>
            <a:lvl8pPr marL="3417341" indent="-227823" eaLnBrk="0" fontAlgn="base" hangingPunct="0">
              <a:spcBef>
                <a:spcPct val="0"/>
              </a:spcBef>
              <a:spcAft>
                <a:spcPct val="0"/>
              </a:spcAft>
              <a:defRPr>
                <a:solidFill>
                  <a:schemeClr val="tx1"/>
                </a:solidFill>
                <a:latin typeface="Arial" charset="0"/>
                <a:cs typeface="Arial" charset="0"/>
              </a:defRPr>
            </a:lvl8pPr>
            <a:lvl9pPr marL="3872987" indent="-227823" eaLnBrk="0" fontAlgn="base" hangingPunct="0">
              <a:spcBef>
                <a:spcPct val="0"/>
              </a:spcBef>
              <a:spcAft>
                <a:spcPct val="0"/>
              </a:spcAft>
              <a:defRPr>
                <a:solidFill>
                  <a:schemeClr val="tx1"/>
                </a:solidFill>
                <a:latin typeface="Arial" charset="0"/>
                <a:cs typeface="Arial" charset="0"/>
              </a:defRPr>
            </a:lvl9pPr>
          </a:lstStyle>
          <a:p>
            <a:fld id="{DBD0DB9D-9741-4ACD-8592-25EB9E97B6D2}" type="slidenum">
              <a:rPr lang="nl-NL" altLang="nl-NL" smtClean="0">
                <a:latin typeface="Calibri" pitchFamily="34" charset="0"/>
              </a:rPr>
              <a:pPr/>
              <a:t>47</a:t>
            </a:fld>
            <a:endParaRPr lang="nl-NL" altLang="nl-NL">
              <a:latin typeface="Calibri" pitchFamily="34" charset="0"/>
            </a:endParaRPr>
          </a:p>
        </p:txBody>
      </p:sp>
    </p:spTree>
    <p:extLst>
      <p:ext uri="{BB962C8B-B14F-4D97-AF65-F5344CB8AC3E}">
        <p14:creationId xmlns:p14="http://schemas.microsoft.com/office/powerpoint/2010/main" val="60843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0867" indent="-170867">
              <a:buFontTx/>
              <a:buChar char="-"/>
            </a:pPr>
            <a:r>
              <a:rPr lang="nl-NL" altLang="nl-NL" dirty="0"/>
              <a:t>Waarom staan we hier?</a:t>
            </a:r>
          </a:p>
          <a:p>
            <a:pPr marL="170867" indent="-170867">
              <a:buFontTx/>
              <a:buChar char="-"/>
            </a:pPr>
            <a:r>
              <a:rPr lang="nl-NL" altLang="nl-NL" dirty="0"/>
              <a:t>Belangrijke stappen gezet afgelopen maanden in de verdere </a:t>
            </a:r>
            <a:r>
              <a:rPr lang="nl-NL" altLang="nl-NL" dirty="0" err="1"/>
              <a:t>profesionalering</a:t>
            </a:r>
            <a:r>
              <a:rPr lang="nl-NL" altLang="nl-NL" dirty="0"/>
              <a:t> van de distributie en verkoop van promotiematerialen. </a:t>
            </a:r>
          </a:p>
          <a:p>
            <a:pPr marL="170867" indent="-170867">
              <a:buFontTx/>
              <a:buChar char="-"/>
            </a:pPr>
            <a:r>
              <a:rPr lang="nl-NL" altLang="nl-NL" dirty="0"/>
              <a:t>Dit is nieuw voor BC en uitdagend. In feite is het een </a:t>
            </a:r>
            <a:r>
              <a:rPr lang="nl-NL" altLang="nl-NL" dirty="0" err="1"/>
              <a:t>ambiteuze</a:t>
            </a:r>
            <a:r>
              <a:rPr lang="nl-NL" altLang="nl-NL" dirty="0"/>
              <a:t> sprong voorwaarts maar tegelijkertijd ook 1  in het diepe </a:t>
            </a:r>
          </a:p>
          <a:p>
            <a:pPr marL="170867" indent="-170867">
              <a:buFontTx/>
              <a:buChar char="-"/>
            </a:pPr>
            <a:r>
              <a:rPr lang="nl-NL" altLang="nl-NL" dirty="0"/>
              <a:t>Als we het goed doen dan hebben we een zonnige toekomst en kunnen we uiteindelijk meer geld ophalen. Voornaamste reden nu ook is dat we willen bereiken dat de verkoop van shirts etc. toegankelijker wordt en minder werk kost voor een ieder</a:t>
            </a:r>
          </a:p>
        </p:txBody>
      </p:sp>
      <p:sp>
        <p:nvSpPr>
          <p:cNvPr id="133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0424" indent="-284778">
              <a:defRPr>
                <a:solidFill>
                  <a:schemeClr val="tx1"/>
                </a:solidFill>
                <a:latin typeface="Arial" charset="0"/>
                <a:cs typeface="Arial" charset="0"/>
              </a:defRPr>
            </a:lvl2pPr>
            <a:lvl3pPr marL="1139114" indent="-227823">
              <a:defRPr>
                <a:solidFill>
                  <a:schemeClr val="tx1"/>
                </a:solidFill>
                <a:latin typeface="Arial" charset="0"/>
                <a:cs typeface="Arial" charset="0"/>
              </a:defRPr>
            </a:lvl3pPr>
            <a:lvl4pPr marL="1594759" indent="-227823">
              <a:defRPr>
                <a:solidFill>
                  <a:schemeClr val="tx1"/>
                </a:solidFill>
                <a:latin typeface="Arial" charset="0"/>
                <a:cs typeface="Arial" charset="0"/>
              </a:defRPr>
            </a:lvl4pPr>
            <a:lvl5pPr marL="2050405" indent="-227823">
              <a:defRPr>
                <a:solidFill>
                  <a:schemeClr val="tx1"/>
                </a:solidFill>
                <a:latin typeface="Arial" charset="0"/>
                <a:cs typeface="Arial" charset="0"/>
              </a:defRPr>
            </a:lvl5pPr>
            <a:lvl6pPr marL="2506050" indent="-227823" eaLnBrk="0" fontAlgn="base" hangingPunct="0">
              <a:spcBef>
                <a:spcPct val="0"/>
              </a:spcBef>
              <a:spcAft>
                <a:spcPct val="0"/>
              </a:spcAft>
              <a:defRPr>
                <a:solidFill>
                  <a:schemeClr val="tx1"/>
                </a:solidFill>
                <a:latin typeface="Arial" charset="0"/>
                <a:cs typeface="Arial" charset="0"/>
              </a:defRPr>
            </a:lvl6pPr>
            <a:lvl7pPr marL="2961696" indent="-227823" eaLnBrk="0" fontAlgn="base" hangingPunct="0">
              <a:spcBef>
                <a:spcPct val="0"/>
              </a:spcBef>
              <a:spcAft>
                <a:spcPct val="0"/>
              </a:spcAft>
              <a:defRPr>
                <a:solidFill>
                  <a:schemeClr val="tx1"/>
                </a:solidFill>
                <a:latin typeface="Arial" charset="0"/>
                <a:cs typeface="Arial" charset="0"/>
              </a:defRPr>
            </a:lvl7pPr>
            <a:lvl8pPr marL="3417341" indent="-227823" eaLnBrk="0" fontAlgn="base" hangingPunct="0">
              <a:spcBef>
                <a:spcPct val="0"/>
              </a:spcBef>
              <a:spcAft>
                <a:spcPct val="0"/>
              </a:spcAft>
              <a:defRPr>
                <a:solidFill>
                  <a:schemeClr val="tx1"/>
                </a:solidFill>
                <a:latin typeface="Arial" charset="0"/>
                <a:cs typeface="Arial" charset="0"/>
              </a:defRPr>
            </a:lvl8pPr>
            <a:lvl9pPr marL="3872987" indent="-227823" eaLnBrk="0" fontAlgn="base" hangingPunct="0">
              <a:spcBef>
                <a:spcPct val="0"/>
              </a:spcBef>
              <a:spcAft>
                <a:spcPct val="0"/>
              </a:spcAft>
              <a:defRPr>
                <a:solidFill>
                  <a:schemeClr val="tx1"/>
                </a:solidFill>
                <a:latin typeface="Arial" charset="0"/>
                <a:cs typeface="Arial" charset="0"/>
              </a:defRPr>
            </a:lvl9pPr>
          </a:lstStyle>
          <a:p>
            <a:fld id="{DBD0DB9D-9741-4ACD-8592-25EB9E97B6D2}" type="slidenum">
              <a:rPr lang="nl-NL" altLang="nl-NL" smtClean="0">
                <a:latin typeface="Calibri" pitchFamily="34" charset="0"/>
              </a:rPr>
              <a:pPr/>
              <a:t>48</a:t>
            </a:fld>
            <a:endParaRPr lang="nl-NL" altLang="nl-NL">
              <a:latin typeface="Calibri" pitchFamily="34" charset="0"/>
            </a:endParaRPr>
          </a:p>
        </p:txBody>
      </p:sp>
    </p:spTree>
    <p:extLst>
      <p:ext uri="{BB962C8B-B14F-4D97-AF65-F5344CB8AC3E}">
        <p14:creationId xmlns:p14="http://schemas.microsoft.com/office/powerpoint/2010/main" val="228270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0867" indent="-170867">
              <a:buFontTx/>
              <a:buChar char="-"/>
            </a:pPr>
            <a:r>
              <a:rPr lang="nl-NL" altLang="nl-NL" dirty="0"/>
              <a:t>Waarom staan we hier?</a:t>
            </a:r>
          </a:p>
          <a:p>
            <a:pPr marL="170867" indent="-170867">
              <a:buFontTx/>
              <a:buChar char="-"/>
            </a:pPr>
            <a:r>
              <a:rPr lang="nl-NL" altLang="nl-NL" dirty="0"/>
              <a:t>Belangrijke stappen gezet afgelopen maanden in de verdere </a:t>
            </a:r>
            <a:r>
              <a:rPr lang="nl-NL" altLang="nl-NL" dirty="0" err="1"/>
              <a:t>profesionalering</a:t>
            </a:r>
            <a:r>
              <a:rPr lang="nl-NL" altLang="nl-NL" dirty="0"/>
              <a:t> van de distributie en verkoop van promotiematerialen. </a:t>
            </a:r>
          </a:p>
          <a:p>
            <a:pPr marL="170867" indent="-170867">
              <a:buFontTx/>
              <a:buChar char="-"/>
            </a:pPr>
            <a:r>
              <a:rPr lang="nl-NL" altLang="nl-NL" dirty="0"/>
              <a:t>Dit is nieuw voor BC en uitdagend. In feite is het een </a:t>
            </a:r>
            <a:r>
              <a:rPr lang="nl-NL" altLang="nl-NL" dirty="0" err="1"/>
              <a:t>ambiteuze</a:t>
            </a:r>
            <a:r>
              <a:rPr lang="nl-NL" altLang="nl-NL" dirty="0"/>
              <a:t> sprong voorwaarts maar tegelijkertijd ook 1  in het diepe </a:t>
            </a:r>
          </a:p>
          <a:p>
            <a:pPr marL="170867" indent="-170867">
              <a:buFontTx/>
              <a:buChar char="-"/>
            </a:pPr>
            <a:r>
              <a:rPr lang="nl-NL" altLang="nl-NL" dirty="0"/>
              <a:t>Als we het goed doen dan hebben we een zonnige toekomst en kunnen we uiteindelijk meer geld ophalen. Voornaamste reden nu ook is dat we willen bereiken dat de verkoop van shirts etc. toegankelijker wordt en minder werk kost voor een ieder</a:t>
            </a:r>
          </a:p>
        </p:txBody>
      </p:sp>
      <p:sp>
        <p:nvSpPr>
          <p:cNvPr id="133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0424" indent="-284778">
              <a:defRPr>
                <a:solidFill>
                  <a:schemeClr val="tx1"/>
                </a:solidFill>
                <a:latin typeface="Arial" charset="0"/>
                <a:cs typeface="Arial" charset="0"/>
              </a:defRPr>
            </a:lvl2pPr>
            <a:lvl3pPr marL="1139114" indent="-227823">
              <a:defRPr>
                <a:solidFill>
                  <a:schemeClr val="tx1"/>
                </a:solidFill>
                <a:latin typeface="Arial" charset="0"/>
                <a:cs typeface="Arial" charset="0"/>
              </a:defRPr>
            </a:lvl3pPr>
            <a:lvl4pPr marL="1594759" indent="-227823">
              <a:defRPr>
                <a:solidFill>
                  <a:schemeClr val="tx1"/>
                </a:solidFill>
                <a:latin typeface="Arial" charset="0"/>
                <a:cs typeface="Arial" charset="0"/>
              </a:defRPr>
            </a:lvl4pPr>
            <a:lvl5pPr marL="2050405" indent="-227823">
              <a:defRPr>
                <a:solidFill>
                  <a:schemeClr val="tx1"/>
                </a:solidFill>
                <a:latin typeface="Arial" charset="0"/>
                <a:cs typeface="Arial" charset="0"/>
              </a:defRPr>
            </a:lvl5pPr>
            <a:lvl6pPr marL="2506050" indent="-227823" eaLnBrk="0" fontAlgn="base" hangingPunct="0">
              <a:spcBef>
                <a:spcPct val="0"/>
              </a:spcBef>
              <a:spcAft>
                <a:spcPct val="0"/>
              </a:spcAft>
              <a:defRPr>
                <a:solidFill>
                  <a:schemeClr val="tx1"/>
                </a:solidFill>
                <a:latin typeface="Arial" charset="0"/>
                <a:cs typeface="Arial" charset="0"/>
              </a:defRPr>
            </a:lvl6pPr>
            <a:lvl7pPr marL="2961696" indent="-227823" eaLnBrk="0" fontAlgn="base" hangingPunct="0">
              <a:spcBef>
                <a:spcPct val="0"/>
              </a:spcBef>
              <a:spcAft>
                <a:spcPct val="0"/>
              </a:spcAft>
              <a:defRPr>
                <a:solidFill>
                  <a:schemeClr val="tx1"/>
                </a:solidFill>
                <a:latin typeface="Arial" charset="0"/>
                <a:cs typeface="Arial" charset="0"/>
              </a:defRPr>
            </a:lvl7pPr>
            <a:lvl8pPr marL="3417341" indent="-227823" eaLnBrk="0" fontAlgn="base" hangingPunct="0">
              <a:spcBef>
                <a:spcPct val="0"/>
              </a:spcBef>
              <a:spcAft>
                <a:spcPct val="0"/>
              </a:spcAft>
              <a:defRPr>
                <a:solidFill>
                  <a:schemeClr val="tx1"/>
                </a:solidFill>
                <a:latin typeface="Arial" charset="0"/>
                <a:cs typeface="Arial" charset="0"/>
              </a:defRPr>
            </a:lvl8pPr>
            <a:lvl9pPr marL="3872987" indent="-227823" eaLnBrk="0" fontAlgn="base" hangingPunct="0">
              <a:spcBef>
                <a:spcPct val="0"/>
              </a:spcBef>
              <a:spcAft>
                <a:spcPct val="0"/>
              </a:spcAft>
              <a:defRPr>
                <a:solidFill>
                  <a:schemeClr val="tx1"/>
                </a:solidFill>
                <a:latin typeface="Arial" charset="0"/>
                <a:cs typeface="Arial" charset="0"/>
              </a:defRPr>
            </a:lvl9pPr>
          </a:lstStyle>
          <a:p>
            <a:fld id="{DBD0DB9D-9741-4ACD-8592-25EB9E97B6D2}" type="slidenum">
              <a:rPr lang="nl-NL" altLang="nl-NL" smtClean="0">
                <a:latin typeface="Calibri" pitchFamily="34" charset="0"/>
              </a:rPr>
              <a:pPr/>
              <a:t>51</a:t>
            </a:fld>
            <a:endParaRPr lang="nl-NL" altLang="nl-NL">
              <a:latin typeface="Calibri" pitchFamily="34" charset="0"/>
            </a:endParaRPr>
          </a:p>
        </p:txBody>
      </p:sp>
    </p:spTree>
    <p:extLst>
      <p:ext uri="{BB962C8B-B14F-4D97-AF65-F5344CB8AC3E}">
        <p14:creationId xmlns:p14="http://schemas.microsoft.com/office/powerpoint/2010/main" val="337098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0867" indent="-170867">
              <a:buFontTx/>
              <a:buChar char="-"/>
            </a:pPr>
            <a:r>
              <a:rPr lang="nl-NL" altLang="nl-NL" dirty="0"/>
              <a:t>Waarom staan we hier?</a:t>
            </a:r>
          </a:p>
          <a:p>
            <a:pPr marL="170867" indent="-170867">
              <a:buFontTx/>
              <a:buChar char="-"/>
            </a:pPr>
            <a:r>
              <a:rPr lang="nl-NL" altLang="nl-NL" dirty="0"/>
              <a:t>Belangrijke stappen gezet afgelopen maanden in de verdere </a:t>
            </a:r>
            <a:r>
              <a:rPr lang="nl-NL" altLang="nl-NL" dirty="0" err="1"/>
              <a:t>profesionalering</a:t>
            </a:r>
            <a:r>
              <a:rPr lang="nl-NL" altLang="nl-NL" dirty="0"/>
              <a:t> van de distributie en verkoop van promotiematerialen. </a:t>
            </a:r>
          </a:p>
          <a:p>
            <a:pPr marL="170867" indent="-170867">
              <a:buFontTx/>
              <a:buChar char="-"/>
            </a:pPr>
            <a:r>
              <a:rPr lang="nl-NL" altLang="nl-NL" dirty="0"/>
              <a:t>Dit is nieuw voor BC en uitdagend. In feite is het een </a:t>
            </a:r>
            <a:r>
              <a:rPr lang="nl-NL" altLang="nl-NL" dirty="0" err="1"/>
              <a:t>ambiteuze</a:t>
            </a:r>
            <a:r>
              <a:rPr lang="nl-NL" altLang="nl-NL" dirty="0"/>
              <a:t> sprong voorwaarts maar tegelijkertijd ook 1  in het diepe </a:t>
            </a:r>
          </a:p>
          <a:p>
            <a:pPr marL="170867" indent="-170867">
              <a:buFontTx/>
              <a:buChar char="-"/>
            </a:pPr>
            <a:r>
              <a:rPr lang="nl-NL" altLang="nl-NL" dirty="0"/>
              <a:t>Als we het goed doen dan hebben we een zonnige toekomst en kunnen we uiteindelijk meer geld ophalen. Voornaamste reden nu ook is dat we willen bereiken dat de verkoop van shirts etc. toegankelijker wordt en minder werk kost voor een ieder</a:t>
            </a:r>
          </a:p>
        </p:txBody>
      </p:sp>
      <p:sp>
        <p:nvSpPr>
          <p:cNvPr id="133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0424" indent="-284778">
              <a:defRPr>
                <a:solidFill>
                  <a:schemeClr val="tx1"/>
                </a:solidFill>
                <a:latin typeface="Arial" charset="0"/>
                <a:cs typeface="Arial" charset="0"/>
              </a:defRPr>
            </a:lvl2pPr>
            <a:lvl3pPr marL="1139114" indent="-227823">
              <a:defRPr>
                <a:solidFill>
                  <a:schemeClr val="tx1"/>
                </a:solidFill>
                <a:latin typeface="Arial" charset="0"/>
                <a:cs typeface="Arial" charset="0"/>
              </a:defRPr>
            </a:lvl3pPr>
            <a:lvl4pPr marL="1594759" indent="-227823">
              <a:defRPr>
                <a:solidFill>
                  <a:schemeClr val="tx1"/>
                </a:solidFill>
                <a:latin typeface="Arial" charset="0"/>
                <a:cs typeface="Arial" charset="0"/>
              </a:defRPr>
            </a:lvl4pPr>
            <a:lvl5pPr marL="2050405" indent="-227823">
              <a:defRPr>
                <a:solidFill>
                  <a:schemeClr val="tx1"/>
                </a:solidFill>
                <a:latin typeface="Arial" charset="0"/>
                <a:cs typeface="Arial" charset="0"/>
              </a:defRPr>
            </a:lvl5pPr>
            <a:lvl6pPr marL="2506050" indent="-227823" eaLnBrk="0" fontAlgn="base" hangingPunct="0">
              <a:spcBef>
                <a:spcPct val="0"/>
              </a:spcBef>
              <a:spcAft>
                <a:spcPct val="0"/>
              </a:spcAft>
              <a:defRPr>
                <a:solidFill>
                  <a:schemeClr val="tx1"/>
                </a:solidFill>
                <a:latin typeface="Arial" charset="0"/>
                <a:cs typeface="Arial" charset="0"/>
              </a:defRPr>
            </a:lvl6pPr>
            <a:lvl7pPr marL="2961696" indent="-227823" eaLnBrk="0" fontAlgn="base" hangingPunct="0">
              <a:spcBef>
                <a:spcPct val="0"/>
              </a:spcBef>
              <a:spcAft>
                <a:spcPct val="0"/>
              </a:spcAft>
              <a:defRPr>
                <a:solidFill>
                  <a:schemeClr val="tx1"/>
                </a:solidFill>
                <a:latin typeface="Arial" charset="0"/>
                <a:cs typeface="Arial" charset="0"/>
              </a:defRPr>
            </a:lvl7pPr>
            <a:lvl8pPr marL="3417341" indent="-227823" eaLnBrk="0" fontAlgn="base" hangingPunct="0">
              <a:spcBef>
                <a:spcPct val="0"/>
              </a:spcBef>
              <a:spcAft>
                <a:spcPct val="0"/>
              </a:spcAft>
              <a:defRPr>
                <a:solidFill>
                  <a:schemeClr val="tx1"/>
                </a:solidFill>
                <a:latin typeface="Arial" charset="0"/>
                <a:cs typeface="Arial" charset="0"/>
              </a:defRPr>
            </a:lvl8pPr>
            <a:lvl9pPr marL="3872987" indent="-227823" eaLnBrk="0" fontAlgn="base" hangingPunct="0">
              <a:spcBef>
                <a:spcPct val="0"/>
              </a:spcBef>
              <a:spcAft>
                <a:spcPct val="0"/>
              </a:spcAft>
              <a:defRPr>
                <a:solidFill>
                  <a:schemeClr val="tx1"/>
                </a:solidFill>
                <a:latin typeface="Arial" charset="0"/>
                <a:cs typeface="Arial" charset="0"/>
              </a:defRPr>
            </a:lvl9pPr>
          </a:lstStyle>
          <a:p>
            <a:fld id="{DBD0DB9D-9741-4ACD-8592-25EB9E97B6D2}" type="slidenum">
              <a:rPr lang="nl-NL" altLang="nl-NL" smtClean="0">
                <a:latin typeface="Calibri" pitchFamily="34" charset="0"/>
              </a:rPr>
              <a:pPr/>
              <a:t>52</a:t>
            </a:fld>
            <a:endParaRPr lang="nl-NL" altLang="nl-NL">
              <a:latin typeface="Calibri" pitchFamily="34" charset="0"/>
            </a:endParaRPr>
          </a:p>
        </p:txBody>
      </p:sp>
    </p:spTree>
    <p:extLst>
      <p:ext uri="{BB962C8B-B14F-4D97-AF65-F5344CB8AC3E}">
        <p14:creationId xmlns:p14="http://schemas.microsoft.com/office/powerpoint/2010/main" val="165225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nl-NL" dirty="0"/>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rgbClr val="92D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a:extLst>
              <a:ext uri="{FF2B5EF4-FFF2-40B4-BE49-F238E27FC236}">
                <a16:creationId xmlns:a16="http://schemas.microsoft.com/office/drawing/2014/main" id="{65E147CF-639F-4B4D-BD07-FED8BB19DABE}"/>
              </a:ext>
            </a:extLst>
          </p:cNvPr>
          <p:cNvSpPr>
            <a:spLocks noGrp="1"/>
          </p:cNvSpPr>
          <p:nvPr>
            <p:ph type="dt" sz="half" idx="10"/>
          </p:nvPr>
        </p:nvSpPr>
        <p:spPr/>
        <p:txBody>
          <a:bodyPr/>
          <a:lstStyle>
            <a:lvl1pPr>
              <a:defRPr/>
            </a:lvl1pPr>
          </a:lstStyle>
          <a:p>
            <a:pPr>
              <a:defRPr/>
            </a:pPr>
            <a:fld id="{B349278B-79C1-4B13-9B7A-9D685B5C2ADE}" type="datetimeFigureOut">
              <a:rPr lang="nl-NL"/>
              <a:pPr>
                <a:defRPr/>
              </a:pPr>
              <a:t>11-12-2019</a:t>
            </a:fld>
            <a:endParaRPr lang="nl-NL"/>
          </a:p>
        </p:txBody>
      </p:sp>
      <p:sp>
        <p:nvSpPr>
          <p:cNvPr id="5" name="Tijdelijke aanduiding voor voettekst 4">
            <a:extLst>
              <a:ext uri="{FF2B5EF4-FFF2-40B4-BE49-F238E27FC236}">
                <a16:creationId xmlns:a16="http://schemas.microsoft.com/office/drawing/2014/main" id="{449BC94E-008A-4EBA-BBBA-52FBEBB1DC84}"/>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DB1FE658-BA19-46F1-83E5-F84DED1C0103}"/>
              </a:ext>
            </a:extLst>
          </p:cNvPr>
          <p:cNvSpPr>
            <a:spLocks noGrp="1"/>
          </p:cNvSpPr>
          <p:nvPr>
            <p:ph type="sldNum" sz="quarter" idx="12"/>
          </p:nvPr>
        </p:nvSpPr>
        <p:spPr/>
        <p:txBody>
          <a:bodyPr/>
          <a:lstStyle>
            <a:lvl1pPr>
              <a:defRPr/>
            </a:lvl1pPr>
          </a:lstStyle>
          <a:p>
            <a:fld id="{D6E66F35-8D43-441C-B9AD-6553CFA1603E}" type="slidenum">
              <a:rPr lang="nl-NL" altLang="nl-NL"/>
              <a:pPr/>
              <a:t>‹nr.›</a:t>
            </a:fld>
            <a:endParaRPr lang="nl-NL" altLang="nl-NL"/>
          </a:p>
        </p:txBody>
      </p:sp>
    </p:spTree>
    <p:extLst>
      <p:ext uri="{BB962C8B-B14F-4D97-AF65-F5344CB8AC3E}">
        <p14:creationId xmlns:p14="http://schemas.microsoft.com/office/powerpoint/2010/main" val="305639042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0FA57B-E2FE-47CD-BD3E-571A9913195E}"/>
              </a:ext>
            </a:extLst>
          </p:cNvPr>
          <p:cNvSpPr>
            <a:spLocks noGrp="1"/>
          </p:cNvSpPr>
          <p:nvPr>
            <p:ph type="dt" sz="half" idx="10"/>
          </p:nvPr>
        </p:nvSpPr>
        <p:spPr/>
        <p:txBody>
          <a:bodyPr/>
          <a:lstStyle>
            <a:lvl1pPr>
              <a:defRPr/>
            </a:lvl1pPr>
          </a:lstStyle>
          <a:p>
            <a:pPr>
              <a:defRPr/>
            </a:pPr>
            <a:fld id="{D0118B07-F865-4F43-AEC5-3D3D41A817F1}" type="datetimeFigureOut">
              <a:rPr lang="nl-NL"/>
              <a:pPr>
                <a:defRPr/>
              </a:pPr>
              <a:t>11-12-2019</a:t>
            </a:fld>
            <a:endParaRPr lang="nl-NL"/>
          </a:p>
        </p:txBody>
      </p:sp>
      <p:sp>
        <p:nvSpPr>
          <p:cNvPr id="5" name="Tijdelijke aanduiding voor voettekst 4">
            <a:extLst>
              <a:ext uri="{FF2B5EF4-FFF2-40B4-BE49-F238E27FC236}">
                <a16:creationId xmlns:a16="http://schemas.microsoft.com/office/drawing/2014/main" id="{E7E8314E-1503-4CBE-8C09-06E138B135E3}"/>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54351640-EB8D-4CD4-8226-47EADDB2852F}"/>
              </a:ext>
            </a:extLst>
          </p:cNvPr>
          <p:cNvSpPr>
            <a:spLocks noGrp="1"/>
          </p:cNvSpPr>
          <p:nvPr>
            <p:ph type="sldNum" sz="quarter" idx="12"/>
          </p:nvPr>
        </p:nvSpPr>
        <p:spPr/>
        <p:txBody>
          <a:bodyPr/>
          <a:lstStyle>
            <a:lvl1pPr>
              <a:defRPr/>
            </a:lvl1pPr>
          </a:lstStyle>
          <a:p>
            <a:fld id="{24754544-0F66-49A1-BCDB-E8F6BA3BD93D}" type="slidenum">
              <a:rPr lang="nl-NL" altLang="nl-NL"/>
              <a:pPr/>
              <a:t>‹nr.›</a:t>
            </a:fld>
            <a:endParaRPr lang="nl-NL" altLang="nl-NL"/>
          </a:p>
        </p:txBody>
      </p:sp>
    </p:spTree>
    <p:extLst>
      <p:ext uri="{BB962C8B-B14F-4D97-AF65-F5344CB8AC3E}">
        <p14:creationId xmlns:p14="http://schemas.microsoft.com/office/powerpoint/2010/main" val="175718010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306703-C644-41EE-A24C-70DEF2363098}"/>
              </a:ext>
            </a:extLst>
          </p:cNvPr>
          <p:cNvSpPr>
            <a:spLocks noGrp="1"/>
          </p:cNvSpPr>
          <p:nvPr>
            <p:ph type="dt" sz="half" idx="10"/>
          </p:nvPr>
        </p:nvSpPr>
        <p:spPr/>
        <p:txBody>
          <a:bodyPr/>
          <a:lstStyle>
            <a:lvl1pPr>
              <a:defRPr/>
            </a:lvl1pPr>
          </a:lstStyle>
          <a:p>
            <a:pPr>
              <a:defRPr/>
            </a:pPr>
            <a:fld id="{43A876B6-2904-460A-B4AD-2A3DDAF983C5}" type="datetimeFigureOut">
              <a:rPr lang="nl-NL"/>
              <a:pPr>
                <a:defRPr/>
              </a:pPr>
              <a:t>11-12-2019</a:t>
            </a:fld>
            <a:endParaRPr lang="nl-NL"/>
          </a:p>
        </p:txBody>
      </p:sp>
      <p:sp>
        <p:nvSpPr>
          <p:cNvPr id="5" name="Tijdelijke aanduiding voor voettekst 4">
            <a:extLst>
              <a:ext uri="{FF2B5EF4-FFF2-40B4-BE49-F238E27FC236}">
                <a16:creationId xmlns:a16="http://schemas.microsoft.com/office/drawing/2014/main" id="{9C84F5B5-DF3E-43F5-91BA-EBDB7411ADEE}"/>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C6C34AC7-E872-43A2-968F-7D8176673FE2}"/>
              </a:ext>
            </a:extLst>
          </p:cNvPr>
          <p:cNvSpPr>
            <a:spLocks noGrp="1"/>
          </p:cNvSpPr>
          <p:nvPr>
            <p:ph type="sldNum" sz="quarter" idx="12"/>
          </p:nvPr>
        </p:nvSpPr>
        <p:spPr/>
        <p:txBody>
          <a:bodyPr/>
          <a:lstStyle>
            <a:lvl1pPr>
              <a:defRPr/>
            </a:lvl1pPr>
          </a:lstStyle>
          <a:p>
            <a:fld id="{8BEAF471-94A7-4C5B-86E8-130F9A202B99}" type="slidenum">
              <a:rPr lang="nl-NL" altLang="nl-NL"/>
              <a:pPr/>
              <a:t>‹nr.›</a:t>
            </a:fld>
            <a:endParaRPr lang="nl-NL" altLang="nl-NL"/>
          </a:p>
        </p:txBody>
      </p:sp>
    </p:spTree>
    <p:extLst>
      <p:ext uri="{BB962C8B-B14F-4D97-AF65-F5344CB8AC3E}">
        <p14:creationId xmlns:p14="http://schemas.microsoft.com/office/powerpoint/2010/main" val="335856461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nl-NL" dirty="0"/>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rgbClr val="92D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314783648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marL="342900" indent="-342900">
              <a:buFontTx/>
              <a:buBlip>
                <a:blip r:embed="rId2"/>
              </a:buBlip>
              <a:defRPr sz="2800"/>
            </a:lvl1pPr>
            <a:lvl2pPr marL="742950" indent="-285750">
              <a:buFontTx/>
              <a:buBlip>
                <a:blip r:embed="rId2"/>
              </a:buBlip>
              <a:defRPr sz="2600"/>
            </a:lvl2pPr>
            <a:lvl3pPr marL="1143000" indent="-228600">
              <a:buFontTx/>
              <a:buBlip>
                <a:blip r:embed="rId2"/>
              </a:buBlip>
              <a:defRPr/>
            </a:lvl3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193326592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13791712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296031590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402529760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245513028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283106767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255761671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marL="342900" indent="-342900">
              <a:buFontTx/>
              <a:buBlip>
                <a:blip r:embed="rId2"/>
              </a:buBlip>
              <a:defRPr sz="2800"/>
            </a:lvl1pPr>
            <a:lvl2pPr marL="742950" indent="-285750">
              <a:buFontTx/>
              <a:buBlip>
                <a:blip r:embed="rId2"/>
              </a:buBlip>
              <a:defRPr sz="2600"/>
            </a:lvl2pPr>
            <a:lvl3pPr marL="1143000" indent="-228600">
              <a:buFontTx/>
              <a:buBlip>
                <a:blip r:embed="rId2"/>
              </a:buBlip>
              <a:defRPr/>
            </a:lvl3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38877487-AE32-4B3E-9330-E7A201049084}"/>
              </a:ext>
            </a:extLst>
          </p:cNvPr>
          <p:cNvSpPr>
            <a:spLocks noGrp="1"/>
          </p:cNvSpPr>
          <p:nvPr>
            <p:ph type="dt" sz="half" idx="10"/>
          </p:nvPr>
        </p:nvSpPr>
        <p:spPr/>
        <p:txBody>
          <a:bodyPr/>
          <a:lstStyle>
            <a:lvl1pPr>
              <a:defRPr/>
            </a:lvl1pPr>
          </a:lstStyle>
          <a:p>
            <a:pPr>
              <a:defRPr/>
            </a:pPr>
            <a:fld id="{1DB115E3-3606-4630-805A-0F864034F458}" type="datetimeFigureOut">
              <a:rPr lang="nl-NL"/>
              <a:pPr>
                <a:defRPr/>
              </a:pPr>
              <a:t>11-12-2019</a:t>
            </a:fld>
            <a:endParaRPr lang="nl-NL"/>
          </a:p>
        </p:txBody>
      </p:sp>
      <p:sp>
        <p:nvSpPr>
          <p:cNvPr id="5" name="Tijdelijke aanduiding voor voettekst 4">
            <a:extLst>
              <a:ext uri="{FF2B5EF4-FFF2-40B4-BE49-F238E27FC236}">
                <a16:creationId xmlns:a16="http://schemas.microsoft.com/office/drawing/2014/main" id="{FBFBC042-6FB8-48A6-AE60-8C1071235A2C}"/>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7967354D-A722-4EBE-B77C-D76BC89E6564}"/>
              </a:ext>
            </a:extLst>
          </p:cNvPr>
          <p:cNvSpPr>
            <a:spLocks noGrp="1"/>
          </p:cNvSpPr>
          <p:nvPr>
            <p:ph type="sldNum" sz="quarter" idx="12"/>
          </p:nvPr>
        </p:nvSpPr>
        <p:spPr/>
        <p:txBody>
          <a:bodyPr/>
          <a:lstStyle>
            <a:lvl1pPr>
              <a:defRPr/>
            </a:lvl1pPr>
          </a:lstStyle>
          <a:p>
            <a:fld id="{33B48B1C-A7BB-4F8F-8D3D-D8BA0D71979C}" type="slidenum">
              <a:rPr lang="nl-NL" altLang="nl-NL"/>
              <a:pPr/>
              <a:t>‹nr.›</a:t>
            </a:fld>
            <a:endParaRPr lang="nl-NL" altLang="nl-NL"/>
          </a:p>
        </p:txBody>
      </p:sp>
    </p:spTree>
    <p:extLst>
      <p:ext uri="{BB962C8B-B14F-4D97-AF65-F5344CB8AC3E}">
        <p14:creationId xmlns:p14="http://schemas.microsoft.com/office/powerpoint/2010/main" val="1501782730"/>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384831692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99579314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11-12-2019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389679989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200869CC-DF84-4EBA-B6A4-663B10C708A0}"/>
              </a:ext>
            </a:extLst>
          </p:cNvPr>
          <p:cNvSpPr>
            <a:spLocks noGrp="1"/>
          </p:cNvSpPr>
          <p:nvPr>
            <p:ph type="dt" sz="half" idx="10"/>
          </p:nvPr>
        </p:nvSpPr>
        <p:spPr/>
        <p:txBody>
          <a:bodyPr/>
          <a:lstStyle>
            <a:lvl1pPr>
              <a:defRPr/>
            </a:lvl1pPr>
          </a:lstStyle>
          <a:p>
            <a:pPr>
              <a:defRPr/>
            </a:pPr>
            <a:fld id="{B398B4EB-70A8-4DB3-B011-306D7BBFCB73}" type="datetimeFigureOut">
              <a:rPr lang="nl-NL"/>
              <a:pPr>
                <a:defRPr/>
              </a:pPr>
              <a:t>11-12-2019</a:t>
            </a:fld>
            <a:endParaRPr lang="nl-NL"/>
          </a:p>
        </p:txBody>
      </p:sp>
      <p:sp>
        <p:nvSpPr>
          <p:cNvPr id="5" name="Tijdelijke aanduiding voor voettekst 4">
            <a:extLst>
              <a:ext uri="{FF2B5EF4-FFF2-40B4-BE49-F238E27FC236}">
                <a16:creationId xmlns:a16="http://schemas.microsoft.com/office/drawing/2014/main" id="{4F750ACE-2D6C-47DA-823A-BA4D0001DDFB}"/>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1061C78F-9B88-42CE-81A2-336A93C3EAF2}"/>
              </a:ext>
            </a:extLst>
          </p:cNvPr>
          <p:cNvSpPr>
            <a:spLocks noGrp="1"/>
          </p:cNvSpPr>
          <p:nvPr>
            <p:ph type="sldNum" sz="quarter" idx="12"/>
          </p:nvPr>
        </p:nvSpPr>
        <p:spPr/>
        <p:txBody>
          <a:bodyPr/>
          <a:lstStyle>
            <a:lvl1pPr>
              <a:defRPr/>
            </a:lvl1pPr>
          </a:lstStyle>
          <a:p>
            <a:fld id="{F90257F6-D96E-49D6-971A-DB59A1E4F1E9}" type="slidenum">
              <a:rPr lang="nl-NL" altLang="nl-NL"/>
              <a:pPr/>
              <a:t>‹nr.›</a:t>
            </a:fld>
            <a:endParaRPr lang="nl-NL" altLang="nl-NL"/>
          </a:p>
        </p:txBody>
      </p:sp>
    </p:spTree>
    <p:extLst>
      <p:ext uri="{BB962C8B-B14F-4D97-AF65-F5344CB8AC3E}">
        <p14:creationId xmlns:p14="http://schemas.microsoft.com/office/powerpoint/2010/main" val="146020531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CB8B1EBA-D3EC-48CF-B901-2F45C42E0114}"/>
              </a:ext>
            </a:extLst>
          </p:cNvPr>
          <p:cNvSpPr>
            <a:spLocks noGrp="1"/>
          </p:cNvSpPr>
          <p:nvPr>
            <p:ph type="dt" sz="half" idx="10"/>
          </p:nvPr>
        </p:nvSpPr>
        <p:spPr/>
        <p:txBody>
          <a:bodyPr/>
          <a:lstStyle>
            <a:lvl1pPr>
              <a:defRPr/>
            </a:lvl1pPr>
          </a:lstStyle>
          <a:p>
            <a:pPr>
              <a:defRPr/>
            </a:pPr>
            <a:fld id="{D3CC323E-B495-4117-AC41-4B0A36E50602}" type="datetimeFigureOut">
              <a:rPr lang="nl-NL"/>
              <a:pPr>
                <a:defRPr/>
              </a:pPr>
              <a:t>11-12-2019</a:t>
            </a:fld>
            <a:endParaRPr lang="nl-NL"/>
          </a:p>
        </p:txBody>
      </p:sp>
      <p:sp>
        <p:nvSpPr>
          <p:cNvPr id="6" name="Tijdelijke aanduiding voor voettekst 4">
            <a:extLst>
              <a:ext uri="{FF2B5EF4-FFF2-40B4-BE49-F238E27FC236}">
                <a16:creationId xmlns:a16="http://schemas.microsoft.com/office/drawing/2014/main" id="{97A83B66-1C31-47DB-AA7A-9257212B2107}"/>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4A65B01F-B6CE-4B9E-AD4D-76DB19ADC7EC}"/>
              </a:ext>
            </a:extLst>
          </p:cNvPr>
          <p:cNvSpPr>
            <a:spLocks noGrp="1"/>
          </p:cNvSpPr>
          <p:nvPr>
            <p:ph type="sldNum" sz="quarter" idx="12"/>
          </p:nvPr>
        </p:nvSpPr>
        <p:spPr/>
        <p:txBody>
          <a:bodyPr/>
          <a:lstStyle>
            <a:lvl1pPr>
              <a:defRPr/>
            </a:lvl1pPr>
          </a:lstStyle>
          <a:p>
            <a:fld id="{685C9EB2-D5A9-4F16-BA7D-1489C92CD8C3}" type="slidenum">
              <a:rPr lang="nl-NL" altLang="nl-NL"/>
              <a:pPr/>
              <a:t>‹nr.›</a:t>
            </a:fld>
            <a:endParaRPr lang="nl-NL" altLang="nl-NL"/>
          </a:p>
        </p:txBody>
      </p:sp>
    </p:spTree>
    <p:extLst>
      <p:ext uri="{BB962C8B-B14F-4D97-AF65-F5344CB8AC3E}">
        <p14:creationId xmlns:p14="http://schemas.microsoft.com/office/powerpoint/2010/main" val="175759277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E8CC3717-0657-4DD2-BDFC-16A0E22AD363}"/>
              </a:ext>
            </a:extLst>
          </p:cNvPr>
          <p:cNvSpPr>
            <a:spLocks noGrp="1"/>
          </p:cNvSpPr>
          <p:nvPr>
            <p:ph type="dt" sz="half" idx="10"/>
          </p:nvPr>
        </p:nvSpPr>
        <p:spPr/>
        <p:txBody>
          <a:bodyPr/>
          <a:lstStyle>
            <a:lvl1pPr>
              <a:defRPr/>
            </a:lvl1pPr>
          </a:lstStyle>
          <a:p>
            <a:pPr>
              <a:defRPr/>
            </a:pPr>
            <a:fld id="{14422062-AB6F-490F-B746-80756B3276A3}" type="datetimeFigureOut">
              <a:rPr lang="nl-NL"/>
              <a:pPr>
                <a:defRPr/>
              </a:pPr>
              <a:t>11-12-2019</a:t>
            </a:fld>
            <a:endParaRPr lang="nl-NL"/>
          </a:p>
        </p:txBody>
      </p:sp>
      <p:sp>
        <p:nvSpPr>
          <p:cNvPr id="8" name="Tijdelijke aanduiding voor voettekst 4">
            <a:extLst>
              <a:ext uri="{FF2B5EF4-FFF2-40B4-BE49-F238E27FC236}">
                <a16:creationId xmlns:a16="http://schemas.microsoft.com/office/drawing/2014/main" id="{83C79F85-78B4-4EBF-8EF9-5BBEBA67CD4C}"/>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B3F888CC-E826-4EEA-9F22-CA501B066006}"/>
              </a:ext>
            </a:extLst>
          </p:cNvPr>
          <p:cNvSpPr>
            <a:spLocks noGrp="1"/>
          </p:cNvSpPr>
          <p:nvPr>
            <p:ph type="sldNum" sz="quarter" idx="12"/>
          </p:nvPr>
        </p:nvSpPr>
        <p:spPr/>
        <p:txBody>
          <a:bodyPr/>
          <a:lstStyle>
            <a:lvl1pPr>
              <a:defRPr/>
            </a:lvl1pPr>
          </a:lstStyle>
          <a:p>
            <a:fld id="{0792369C-2CEC-4719-A02E-6260C0AD4694}" type="slidenum">
              <a:rPr lang="nl-NL" altLang="nl-NL"/>
              <a:pPr/>
              <a:t>‹nr.›</a:t>
            </a:fld>
            <a:endParaRPr lang="nl-NL" altLang="nl-NL"/>
          </a:p>
        </p:txBody>
      </p:sp>
    </p:spTree>
    <p:extLst>
      <p:ext uri="{BB962C8B-B14F-4D97-AF65-F5344CB8AC3E}">
        <p14:creationId xmlns:p14="http://schemas.microsoft.com/office/powerpoint/2010/main" val="410905462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B706CAAF-46F5-40B5-A0DA-2F560FBD4661}"/>
              </a:ext>
            </a:extLst>
          </p:cNvPr>
          <p:cNvSpPr>
            <a:spLocks noGrp="1"/>
          </p:cNvSpPr>
          <p:nvPr>
            <p:ph type="dt" sz="half" idx="10"/>
          </p:nvPr>
        </p:nvSpPr>
        <p:spPr/>
        <p:txBody>
          <a:bodyPr/>
          <a:lstStyle>
            <a:lvl1pPr>
              <a:defRPr/>
            </a:lvl1pPr>
          </a:lstStyle>
          <a:p>
            <a:pPr>
              <a:defRPr/>
            </a:pPr>
            <a:fld id="{8BA1FCE9-AFF4-4667-AD17-CDF8A2E332D4}" type="datetimeFigureOut">
              <a:rPr lang="nl-NL"/>
              <a:pPr>
                <a:defRPr/>
              </a:pPr>
              <a:t>11-12-2019</a:t>
            </a:fld>
            <a:endParaRPr lang="nl-NL"/>
          </a:p>
        </p:txBody>
      </p:sp>
      <p:sp>
        <p:nvSpPr>
          <p:cNvPr id="4" name="Tijdelijke aanduiding voor voettekst 4">
            <a:extLst>
              <a:ext uri="{FF2B5EF4-FFF2-40B4-BE49-F238E27FC236}">
                <a16:creationId xmlns:a16="http://schemas.microsoft.com/office/drawing/2014/main" id="{C210FBEE-A624-4BC6-B59E-E0A1691F79FD}"/>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F877D1B8-4F23-4325-8D45-2303726414CB}"/>
              </a:ext>
            </a:extLst>
          </p:cNvPr>
          <p:cNvSpPr>
            <a:spLocks noGrp="1"/>
          </p:cNvSpPr>
          <p:nvPr>
            <p:ph type="sldNum" sz="quarter" idx="12"/>
          </p:nvPr>
        </p:nvSpPr>
        <p:spPr/>
        <p:txBody>
          <a:bodyPr/>
          <a:lstStyle>
            <a:lvl1pPr>
              <a:defRPr/>
            </a:lvl1pPr>
          </a:lstStyle>
          <a:p>
            <a:fld id="{4AE88571-2E1D-49F2-892C-992FD7B512C6}" type="slidenum">
              <a:rPr lang="nl-NL" altLang="nl-NL"/>
              <a:pPr/>
              <a:t>‹nr.›</a:t>
            </a:fld>
            <a:endParaRPr lang="nl-NL" altLang="nl-NL"/>
          </a:p>
        </p:txBody>
      </p:sp>
    </p:spTree>
    <p:extLst>
      <p:ext uri="{BB962C8B-B14F-4D97-AF65-F5344CB8AC3E}">
        <p14:creationId xmlns:p14="http://schemas.microsoft.com/office/powerpoint/2010/main" val="90406207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CB6D3A21-C487-475D-82BD-F36FDAA70142}"/>
              </a:ext>
            </a:extLst>
          </p:cNvPr>
          <p:cNvSpPr>
            <a:spLocks noGrp="1"/>
          </p:cNvSpPr>
          <p:nvPr>
            <p:ph type="dt" sz="half" idx="10"/>
          </p:nvPr>
        </p:nvSpPr>
        <p:spPr/>
        <p:txBody>
          <a:bodyPr/>
          <a:lstStyle>
            <a:lvl1pPr>
              <a:defRPr/>
            </a:lvl1pPr>
          </a:lstStyle>
          <a:p>
            <a:pPr>
              <a:defRPr/>
            </a:pPr>
            <a:fld id="{12E99DD9-54A3-47B3-85E8-012889CA0DC6}" type="datetimeFigureOut">
              <a:rPr lang="nl-NL"/>
              <a:pPr>
                <a:defRPr/>
              </a:pPr>
              <a:t>11-12-2019</a:t>
            </a:fld>
            <a:endParaRPr lang="nl-NL"/>
          </a:p>
        </p:txBody>
      </p:sp>
      <p:sp>
        <p:nvSpPr>
          <p:cNvPr id="3" name="Tijdelijke aanduiding voor voettekst 4">
            <a:extLst>
              <a:ext uri="{FF2B5EF4-FFF2-40B4-BE49-F238E27FC236}">
                <a16:creationId xmlns:a16="http://schemas.microsoft.com/office/drawing/2014/main" id="{9EC4A265-6203-4EDB-9E24-16E73C7A92AE}"/>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9411C44C-C662-4E72-80EF-AF5AF7D2CF21}"/>
              </a:ext>
            </a:extLst>
          </p:cNvPr>
          <p:cNvSpPr>
            <a:spLocks noGrp="1"/>
          </p:cNvSpPr>
          <p:nvPr>
            <p:ph type="sldNum" sz="quarter" idx="12"/>
          </p:nvPr>
        </p:nvSpPr>
        <p:spPr/>
        <p:txBody>
          <a:bodyPr/>
          <a:lstStyle>
            <a:lvl1pPr>
              <a:defRPr/>
            </a:lvl1pPr>
          </a:lstStyle>
          <a:p>
            <a:fld id="{ADA27C84-BE6B-4749-8C49-2D9302A5C520}" type="slidenum">
              <a:rPr lang="nl-NL" altLang="nl-NL"/>
              <a:pPr/>
              <a:t>‹nr.›</a:t>
            </a:fld>
            <a:endParaRPr lang="nl-NL" altLang="nl-NL"/>
          </a:p>
        </p:txBody>
      </p:sp>
    </p:spTree>
    <p:extLst>
      <p:ext uri="{BB962C8B-B14F-4D97-AF65-F5344CB8AC3E}">
        <p14:creationId xmlns:p14="http://schemas.microsoft.com/office/powerpoint/2010/main" val="274130255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61B4DACA-306C-4997-B6BE-52BF27B9756E}"/>
              </a:ext>
            </a:extLst>
          </p:cNvPr>
          <p:cNvSpPr>
            <a:spLocks noGrp="1"/>
          </p:cNvSpPr>
          <p:nvPr>
            <p:ph type="dt" sz="half" idx="10"/>
          </p:nvPr>
        </p:nvSpPr>
        <p:spPr/>
        <p:txBody>
          <a:bodyPr/>
          <a:lstStyle>
            <a:lvl1pPr>
              <a:defRPr/>
            </a:lvl1pPr>
          </a:lstStyle>
          <a:p>
            <a:pPr>
              <a:defRPr/>
            </a:pPr>
            <a:fld id="{13B22BD6-146D-440C-B09A-AC84541D8DF2}" type="datetimeFigureOut">
              <a:rPr lang="nl-NL"/>
              <a:pPr>
                <a:defRPr/>
              </a:pPr>
              <a:t>11-12-2019</a:t>
            </a:fld>
            <a:endParaRPr lang="nl-NL"/>
          </a:p>
        </p:txBody>
      </p:sp>
      <p:sp>
        <p:nvSpPr>
          <p:cNvPr id="6" name="Tijdelijke aanduiding voor voettekst 4">
            <a:extLst>
              <a:ext uri="{FF2B5EF4-FFF2-40B4-BE49-F238E27FC236}">
                <a16:creationId xmlns:a16="http://schemas.microsoft.com/office/drawing/2014/main" id="{F21FC27E-3AF5-45A2-B8FA-1E48C0644D5F}"/>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A8C0DAF9-F142-4753-9158-F6761716F4A0}"/>
              </a:ext>
            </a:extLst>
          </p:cNvPr>
          <p:cNvSpPr>
            <a:spLocks noGrp="1"/>
          </p:cNvSpPr>
          <p:nvPr>
            <p:ph type="sldNum" sz="quarter" idx="12"/>
          </p:nvPr>
        </p:nvSpPr>
        <p:spPr/>
        <p:txBody>
          <a:bodyPr/>
          <a:lstStyle>
            <a:lvl1pPr>
              <a:defRPr/>
            </a:lvl1pPr>
          </a:lstStyle>
          <a:p>
            <a:fld id="{31D868C8-C029-4064-B3B4-384E024D9379}" type="slidenum">
              <a:rPr lang="nl-NL" altLang="nl-NL"/>
              <a:pPr/>
              <a:t>‹nr.›</a:t>
            </a:fld>
            <a:endParaRPr lang="nl-NL" altLang="nl-NL"/>
          </a:p>
        </p:txBody>
      </p:sp>
    </p:spTree>
    <p:extLst>
      <p:ext uri="{BB962C8B-B14F-4D97-AF65-F5344CB8AC3E}">
        <p14:creationId xmlns:p14="http://schemas.microsoft.com/office/powerpoint/2010/main" val="356726708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25B4B53F-19A6-4973-B911-84C04D53561B}"/>
              </a:ext>
            </a:extLst>
          </p:cNvPr>
          <p:cNvSpPr>
            <a:spLocks noGrp="1"/>
          </p:cNvSpPr>
          <p:nvPr>
            <p:ph type="dt" sz="half" idx="10"/>
          </p:nvPr>
        </p:nvSpPr>
        <p:spPr/>
        <p:txBody>
          <a:bodyPr/>
          <a:lstStyle>
            <a:lvl1pPr>
              <a:defRPr/>
            </a:lvl1pPr>
          </a:lstStyle>
          <a:p>
            <a:pPr>
              <a:defRPr/>
            </a:pPr>
            <a:fld id="{10AE8270-EB8D-46B6-B4A0-CCB5ADFBADEE}" type="datetimeFigureOut">
              <a:rPr lang="nl-NL"/>
              <a:pPr>
                <a:defRPr/>
              </a:pPr>
              <a:t>11-12-2019</a:t>
            </a:fld>
            <a:endParaRPr lang="nl-NL"/>
          </a:p>
        </p:txBody>
      </p:sp>
      <p:sp>
        <p:nvSpPr>
          <p:cNvPr id="6" name="Tijdelijke aanduiding voor voettekst 4">
            <a:extLst>
              <a:ext uri="{FF2B5EF4-FFF2-40B4-BE49-F238E27FC236}">
                <a16:creationId xmlns:a16="http://schemas.microsoft.com/office/drawing/2014/main" id="{6C41F608-B1BF-417B-822D-0E5006B77C37}"/>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65D1EDDE-F3B8-40FC-A502-1C6B9372C0CE}"/>
              </a:ext>
            </a:extLst>
          </p:cNvPr>
          <p:cNvSpPr>
            <a:spLocks noGrp="1"/>
          </p:cNvSpPr>
          <p:nvPr>
            <p:ph type="sldNum" sz="quarter" idx="12"/>
          </p:nvPr>
        </p:nvSpPr>
        <p:spPr/>
        <p:txBody>
          <a:bodyPr/>
          <a:lstStyle>
            <a:lvl1pPr>
              <a:defRPr/>
            </a:lvl1pPr>
          </a:lstStyle>
          <a:p>
            <a:fld id="{F205E9BF-58B0-4B03-92D2-FC4BB954A213}" type="slidenum">
              <a:rPr lang="nl-NL" altLang="nl-NL"/>
              <a:pPr/>
              <a:t>‹nr.›</a:t>
            </a:fld>
            <a:endParaRPr lang="nl-NL" altLang="nl-NL"/>
          </a:p>
        </p:txBody>
      </p:sp>
    </p:spTree>
    <p:extLst>
      <p:ext uri="{BB962C8B-B14F-4D97-AF65-F5344CB8AC3E}">
        <p14:creationId xmlns:p14="http://schemas.microsoft.com/office/powerpoint/2010/main" val="181681566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B2A67654-0E7A-4F63-8366-C09A90D9AC6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56D9963F-604C-4DF4-8523-24251C535BB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1C00E1AE-6230-4CD8-8816-4069A196CB3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0C0A2CC-3C75-4E38-B02A-144941BA0D96}" type="datetimeFigureOut">
              <a:rPr lang="nl-NL"/>
              <a:pPr>
                <a:defRPr/>
              </a:pPr>
              <a:t>11-12-2019</a:t>
            </a:fld>
            <a:endParaRPr lang="nl-NL"/>
          </a:p>
        </p:txBody>
      </p:sp>
      <p:sp>
        <p:nvSpPr>
          <p:cNvPr id="5" name="Tijdelijke aanduiding voor voettekst 4">
            <a:extLst>
              <a:ext uri="{FF2B5EF4-FFF2-40B4-BE49-F238E27FC236}">
                <a16:creationId xmlns:a16="http://schemas.microsoft.com/office/drawing/2014/main" id="{4472C93C-BAD3-41B7-A57C-3495CD35D82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nl-NL"/>
          </a:p>
        </p:txBody>
      </p:sp>
      <p:sp>
        <p:nvSpPr>
          <p:cNvPr id="6" name="Tijdelijke aanduiding voor dianummer 5">
            <a:extLst>
              <a:ext uri="{FF2B5EF4-FFF2-40B4-BE49-F238E27FC236}">
                <a16:creationId xmlns:a16="http://schemas.microsoft.com/office/drawing/2014/main" id="{3FC4B199-5F10-43B4-97AB-FB26AE50389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48EA128-7327-4049-81D7-D42F5CA3C0C7}" type="slidenum">
              <a:rPr lang="nl-NL" altLang="nl-NL"/>
              <a:pPr/>
              <a:t>‹nr.›</a:t>
            </a:fld>
            <a:endParaRPr lang="nl-NL" altLang="nl-NL"/>
          </a:p>
        </p:txBody>
      </p:sp>
      <p:pic>
        <p:nvPicPr>
          <p:cNvPr id="1031" name="Picture 2" descr="O:\33 - BIG Challenge\Presentatie\Big Challenge PP Ernie3.jpg">
            <a:extLst>
              <a:ext uri="{FF2B5EF4-FFF2-40B4-BE49-F238E27FC236}">
                <a16:creationId xmlns:a16="http://schemas.microsoft.com/office/drawing/2014/main" id="{6FFC0E7F-CFF5-4002-977E-092C911FAD7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l" rtl="0" eaLnBrk="0" fontAlgn="base" hangingPunct="0">
        <a:spcBef>
          <a:spcPct val="0"/>
        </a:spcBef>
        <a:spcAft>
          <a:spcPct val="0"/>
        </a:spcAft>
        <a:defRPr sz="4400" b="1" kern="1200">
          <a:solidFill>
            <a:srgbClr val="FF0000"/>
          </a:solidFill>
          <a:latin typeface="+mj-lt"/>
          <a:ea typeface="+mj-ea"/>
          <a:cs typeface="+mj-cs"/>
        </a:defRPr>
      </a:lvl1pPr>
      <a:lvl2pPr algn="l" rtl="0" eaLnBrk="0" fontAlgn="base" hangingPunct="0">
        <a:spcBef>
          <a:spcPct val="0"/>
        </a:spcBef>
        <a:spcAft>
          <a:spcPct val="0"/>
        </a:spcAft>
        <a:defRPr sz="4400" b="1">
          <a:solidFill>
            <a:srgbClr val="FF0000"/>
          </a:solidFill>
          <a:latin typeface="Calibri" pitchFamily="34" charset="0"/>
        </a:defRPr>
      </a:lvl2pPr>
      <a:lvl3pPr algn="l" rtl="0" eaLnBrk="0" fontAlgn="base" hangingPunct="0">
        <a:spcBef>
          <a:spcPct val="0"/>
        </a:spcBef>
        <a:spcAft>
          <a:spcPct val="0"/>
        </a:spcAft>
        <a:defRPr sz="4400" b="1">
          <a:solidFill>
            <a:srgbClr val="FF0000"/>
          </a:solidFill>
          <a:latin typeface="Calibri" pitchFamily="34" charset="0"/>
        </a:defRPr>
      </a:lvl3pPr>
      <a:lvl4pPr algn="l" rtl="0" eaLnBrk="0" fontAlgn="base" hangingPunct="0">
        <a:spcBef>
          <a:spcPct val="0"/>
        </a:spcBef>
        <a:spcAft>
          <a:spcPct val="0"/>
        </a:spcAft>
        <a:defRPr sz="4400" b="1">
          <a:solidFill>
            <a:srgbClr val="FF0000"/>
          </a:solidFill>
          <a:latin typeface="Calibri" pitchFamily="34" charset="0"/>
        </a:defRPr>
      </a:lvl4pPr>
      <a:lvl5pPr algn="l" rtl="0" eaLnBrk="0" fontAlgn="base" hangingPunct="0">
        <a:spcBef>
          <a:spcPct val="0"/>
        </a:spcBef>
        <a:spcAft>
          <a:spcPct val="0"/>
        </a:spcAft>
        <a:defRPr sz="4400" b="1">
          <a:solidFill>
            <a:srgbClr val="FF0000"/>
          </a:solidFill>
          <a:latin typeface="Calibri" pitchFamily="34" charset="0"/>
        </a:defRPr>
      </a:lvl5pPr>
      <a:lvl6pPr marL="457200" algn="l" rtl="0" fontAlgn="base">
        <a:spcBef>
          <a:spcPct val="0"/>
        </a:spcBef>
        <a:spcAft>
          <a:spcPct val="0"/>
        </a:spcAft>
        <a:defRPr sz="4400" b="1">
          <a:solidFill>
            <a:srgbClr val="FF0000"/>
          </a:solidFill>
          <a:latin typeface="Calibri" pitchFamily="34" charset="0"/>
        </a:defRPr>
      </a:lvl6pPr>
      <a:lvl7pPr marL="914400" algn="l" rtl="0" fontAlgn="base">
        <a:spcBef>
          <a:spcPct val="0"/>
        </a:spcBef>
        <a:spcAft>
          <a:spcPct val="0"/>
        </a:spcAft>
        <a:defRPr sz="4400" b="1">
          <a:solidFill>
            <a:srgbClr val="FF0000"/>
          </a:solidFill>
          <a:latin typeface="Calibri" pitchFamily="34" charset="0"/>
        </a:defRPr>
      </a:lvl7pPr>
      <a:lvl8pPr marL="1371600" algn="l" rtl="0" fontAlgn="base">
        <a:spcBef>
          <a:spcPct val="0"/>
        </a:spcBef>
        <a:spcAft>
          <a:spcPct val="0"/>
        </a:spcAft>
        <a:defRPr sz="4400" b="1">
          <a:solidFill>
            <a:srgbClr val="FF0000"/>
          </a:solidFill>
          <a:latin typeface="Calibri" pitchFamily="34" charset="0"/>
        </a:defRPr>
      </a:lvl8pPr>
      <a:lvl9pPr marL="1828800" algn="l" rtl="0" fontAlgn="base">
        <a:spcBef>
          <a:spcPct val="0"/>
        </a:spcBef>
        <a:spcAft>
          <a:spcPct val="0"/>
        </a:spcAft>
        <a:defRPr sz="4400" b="1">
          <a:solidFill>
            <a:srgbClr val="FF00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F5740-DBF7-44AD-8A2A-E595EF1A6768}" type="datetimeFigureOut">
              <a:rPr lang="nl-NL" smtClean="0"/>
              <a:pPr/>
              <a:t>11-12-2019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13491-7B5E-4400-AB7C-344B8938541F}" type="slidenum">
              <a:rPr lang="nl-NL" smtClean="0"/>
              <a:pPr/>
              <a:t>‹nr.›</a:t>
            </a:fld>
            <a:endParaRPr lang="nl-NL"/>
          </a:p>
        </p:txBody>
      </p:sp>
      <p:pic>
        <p:nvPicPr>
          <p:cNvPr id="1026" name="Picture 2" descr="O:\33 - BIG Challenge\Presentatie\Big Challenge PP Ernie3.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1"/>
            <a:ext cx="9144000"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43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xStyles>
    <p:titleStyle>
      <a:lvl1pPr algn="l" defTabSz="914400" rtl="0" eaLnBrk="1" latinLnBrk="0" hangingPunct="1">
        <a:spcBef>
          <a:spcPct val="0"/>
        </a:spcBef>
        <a:buNone/>
        <a:defRPr sz="4400" b="1" kern="1200">
          <a:solidFill>
            <a:srgbClr val="FF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deelnemers.bigchallenge.e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image" Target="../media/image31.jpeg"/><Relationship Id="rId18" Type="http://schemas.openxmlformats.org/officeDocument/2006/relationships/image" Target="../media/image35.jpeg"/><Relationship Id="rId26" Type="http://schemas.openxmlformats.org/officeDocument/2006/relationships/image" Target="../media/image43.jpeg"/><Relationship Id="rId39" Type="http://schemas.openxmlformats.org/officeDocument/2006/relationships/image" Target="../media/image56.png"/><Relationship Id="rId21" Type="http://schemas.openxmlformats.org/officeDocument/2006/relationships/image" Target="../media/image38.jpeg"/><Relationship Id="rId34" Type="http://schemas.openxmlformats.org/officeDocument/2006/relationships/image" Target="../media/image51.jpeg"/><Relationship Id="rId42" Type="http://schemas.openxmlformats.org/officeDocument/2006/relationships/image" Target="../media/image59.png"/><Relationship Id="rId7" Type="http://schemas.openxmlformats.org/officeDocument/2006/relationships/image" Target="../media/image26.jpeg"/><Relationship Id="rId2" Type="http://schemas.openxmlformats.org/officeDocument/2006/relationships/notesSlide" Target="../notesSlides/notesSlide2.xml"/><Relationship Id="rId16" Type="http://schemas.openxmlformats.org/officeDocument/2006/relationships/image" Target="../media/image33.jpeg"/><Relationship Id="rId20" Type="http://schemas.openxmlformats.org/officeDocument/2006/relationships/image" Target="../media/image37.jpeg"/><Relationship Id="rId29" Type="http://schemas.openxmlformats.org/officeDocument/2006/relationships/image" Target="../media/image46.jpeg"/><Relationship Id="rId41"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1.jpeg"/><Relationship Id="rId32" Type="http://schemas.openxmlformats.org/officeDocument/2006/relationships/image" Target="../media/image49.png"/><Relationship Id="rId37" Type="http://schemas.openxmlformats.org/officeDocument/2006/relationships/image" Target="../media/image54.jpeg"/><Relationship Id="rId40" Type="http://schemas.openxmlformats.org/officeDocument/2006/relationships/image" Target="../media/image57.png"/><Relationship Id="rId5" Type="http://schemas.openxmlformats.org/officeDocument/2006/relationships/image" Target="../media/image24.jpeg"/><Relationship Id="rId15" Type="http://schemas.openxmlformats.org/officeDocument/2006/relationships/image" Target="../media/image32.jpeg"/><Relationship Id="rId23" Type="http://schemas.openxmlformats.org/officeDocument/2006/relationships/image" Target="../media/image40.jpeg"/><Relationship Id="rId28" Type="http://schemas.openxmlformats.org/officeDocument/2006/relationships/image" Target="../media/image45.jpeg"/><Relationship Id="rId36" Type="http://schemas.openxmlformats.org/officeDocument/2006/relationships/image" Target="../media/image53.png"/><Relationship Id="rId10" Type="http://schemas.openxmlformats.org/officeDocument/2006/relationships/image" Target="../media/image29.jpeg"/><Relationship Id="rId19" Type="http://schemas.openxmlformats.org/officeDocument/2006/relationships/image" Target="../media/image36.jpeg"/><Relationship Id="rId31" Type="http://schemas.openxmlformats.org/officeDocument/2006/relationships/image" Target="../media/image4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hyperlink" Target="http://www.abab.nl/" TargetMode="External"/><Relationship Id="rId22" Type="http://schemas.openxmlformats.org/officeDocument/2006/relationships/image" Target="../media/image39.jpeg"/><Relationship Id="rId27" Type="http://schemas.openxmlformats.org/officeDocument/2006/relationships/image" Target="../media/image44.jpeg"/><Relationship Id="rId30" Type="http://schemas.openxmlformats.org/officeDocument/2006/relationships/image" Target="../media/image47.jpeg"/><Relationship Id="rId35" Type="http://schemas.openxmlformats.org/officeDocument/2006/relationships/image" Target="../media/image52.jpeg"/><Relationship Id="rId43" Type="http://schemas.openxmlformats.org/officeDocument/2006/relationships/image" Target="../media/image60.svg"/><Relationship Id="rId8" Type="http://schemas.openxmlformats.org/officeDocument/2006/relationships/image" Target="../media/image27.jpeg"/><Relationship Id="rId3" Type="http://schemas.openxmlformats.org/officeDocument/2006/relationships/image" Target="../media/image22.jpeg"/><Relationship Id="rId12" Type="http://schemas.openxmlformats.org/officeDocument/2006/relationships/hyperlink" Target="http://www.varkenski.nl/" TargetMode="External"/><Relationship Id="rId17" Type="http://schemas.openxmlformats.org/officeDocument/2006/relationships/image" Target="../media/image34.jpeg"/><Relationship Id="rId25" Type="http://schemas.openxmlformats.org/officeDocument/2006/relationships/image" Target="../media/image42.jpeg"/><Relationship Id="rId33" Type="http://schemas.openxmlformats.org/officeDocument/2006/relationships/image" Target="../media/image50.jpeg"/><Relationship Id="rId38"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appartementen@bigchallenge.eu"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deelnemers.bigchallenge.eu/"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eelnemers.bigchallenge.eu/sponsoring/sponsorlogos-aanleveren" TargetMode="External"/><Relationship Id="rId2" Type="http://schemas.openxmlformats.org/officeDocument/2006/relationships/hyperlink" Target="mailto:bc.anitac@gmail.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mailto:bc.anitac@gmail.co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eelnemers.bigchallenge.eu/applications/bigchallenge/files/2017/beeldmateriaal/foto-_en_videomateriaal/Alle_materialen_aangesneden.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promotiemateriaal@bigchallenge.eu" TargetMode="External"/><Relationship Id="rId2" Type="http://schemas.openxmlformats.org/officeDocument/2006/relationships/hyperlink" Target="https://deelnemers.bigchallenge.eu/promotiematerialen/t-shirts-en-merchendis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elnemers.bigchallenge.eu/promotiematerialen/uitleen-promotiematerial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promotiemateriaal@bigchallenge.eu"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bigchallenge.e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hthoek 5">
            <a:extLst>
              <a:ext uri="{FF2B5EF4-FFF2-40B4-BE49-F238E27FC236}">
                <a16:creationId xmlns:a16="http://schemas.microsoft.com/office/drawing/2014/main" id="{F2EAE0B3-89BE-4E2A-B04A-87BB410C9EEB}"/>
              </a:ext>
            </a:extLst>
          </p:cNvPr>
          <p:cNvSpPr>
            <a:spLocks noChangeArrowheads="1"/>
          </p:cNvSpPr>
          <p:nvPr/>
        </p:nvSpPr>
        <p:spPr bwMode="auto">
          <a:xfrm>
            <a:off x="1763713" y="5157788"/>
            <a:ext cx="47529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nl-NL" altLang="nl-NL" dirty="0"/>
              <a:t>Teamcaptainsbijeenkomst  </a:t>
            </a:r>
          </a:p>
          <a:p>
            <a:pPr algn="r" eaLnBrk="1" hangingPunct="1">
              <a:spcBef>
                <a:spcPct val="0"/>
              </a:spcBef>
              <a:buFontTx/>
              <a:buNone/>
            </a:pPr>
            <a:r>
              <a:rPr lang="nl-NL" altLang="nl-NL" dirty="0"/>
              <a:t>10 december  2019 </a:t>
            </a:r>
          </a:p>
        </p:txBody>
      </p:sp>
      <p:pic>
        <p:nvPicPr>
          <p:cNvPr id="2051" name="Picture 7" descr="C:\Users\Evelien\AppData\Local\Microsoft\Windows\Temporary Internet Files\Low\Content.IE5\Q2BD3314\IMA0412_BigChallenge_veehouderij_RGB[1].jpg">
            <a:extLst>
              <a:ext uri="{FF2B5EF4-FFF2-40B4-BE49-F238E27FC236}">
                <a16:creationId xmlns:a16="http://schemas.microsoft.com/office/drawing/2014/main" id="{44A73FCA-258C-4D1D-BF3E-C2E85D67C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7288212"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fbeelding 4" descr="Ad6_logo_groot jpg.jpg">
            <a:extLst>
              <a:ext uri="{FF2B5EF4-FFF2-40B4-BE49-F238E27FC236}">
                <a16:creationId xmlns:a16="http://schemas.microsoft.com/office/drawing/2014/main" id="{8304E9A3-FAA7-40A0-814B-6F5A473BA9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5013325"/>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hthoek 5">
            <a:extLst>
              <a:ext uri="{FF2B5EF4-FFF2-40B4-BE49-F238E27FC236}">
                <a16:creationId xmlns:a16="http://schemas.microsoft.com/office/drawing/2014/main" id="{99B56440-732F-4274-8AF3-AE859043A15C}"/>
              </a:ext>
            </a:extLst>
          </p:cNvPr>
          <p:cNvSpPr>
            <a:spLocks noChangeArrowheads="1"/>
          </p:cNvSpPr>
          <p:nvPr/>
        </p:nvSpPr>
        <p:spPr bwMode="auto">
          <a:xfrm>
            <a:off x="900113" y="5013325"/>
            <a:ext cx="5689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nl-NL" altLang="nl-NL"/>
              <a:t>Wat biedt BIG Challenge</a:t>
            </a:r>
            <a:br>
              <a:rPr lang="nl-NL" altLang="nl-NL"/>
            </a:br>
            <a:r>
              <a:rPr lang="nl-NL" altLang="nl-NL"/>
              <a:t>aan deelnemers en vrijwilligers?</a:t>
            </a:r>
          </a:p>
        </p:txBody>
      </p:sp>
      <p:pic>
        <p:nvPicPr>
          <p:cNvPr id="11267" name="Afbeelding 4">
            <a:extLst>
              <a:ext uri="{FF2B5EF4-FFF2-40B4-BE49-F238E27FC236}">
                <a16:creationId xmlns:a16="http://schemas.microsoft.com/office/drawing/2014/main" id="{97E79CAF-BA10-4BDE-A130-D67D4F25BD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048625"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Afbeelding 3" descr="Ad6_logo_groot jpg.jpg">
            <a:extLst>
              <a:ext uri="{FF2B5EF4-FFF2-40B4-BE49-F238E27FC236}">
                <a16:creationId xmlns:a16="http://schemas.microsoft.com/office/drawing/2014/main" id="{22E002A6-1AA5-4594-9303-595A39B439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4941888"/>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inhoud 2">
            <a:extLst>
              <a:ext uri="{FF2B5EF4-FFF2-40B4-BE49-F238E27FC236}">
                <a16:creationId xmlns:a16="http://schemas.microsoft.com/office/drawing/2014/main" id="{39864EB1-EA44-40D4-8C97-D8CC0BFBE6A3}"/>
              </a:ext>
            </a:extLst>
          </p:cNvPr>
          <p:cNvSpPr>
            <a:spLocks noGrp="1"/>
          </p:cNvSpPr>
          <p:nvPr>
            <p:ph idx="1"/>
          </p:nvPr>
        </p:nvSpPr>
        <p:spPr>
          <a:xfrm>
            <a:off x="323850" y="217488"/>
            <a:ext cx="3467100" cy="1254125"/>
          </a:xfrm>
        </p:spPr>
        <p:txBody>
          <a:bodyPr/>
          <a:lstStyle/>
          <a:p>
            <a:pPr marL="0" indent="0" eaLnBrk="1" hangingPunct="1">
              <a:lnSpc>
                <a:spcPct val="80000"/>
              </a:lnSpc>
              <a:buFontTx/>
              <a:buNone/>
            </a:pPr>
            <a:r>
              <a:rPr lang="nl-NL" altLang="nl-NL" sz="4000" b="1">
                <a:solidFill>
                  <a:srgbClr val="FF0000"/>
                </a:solidFill>
              </a:rPr>
              <a:t>Promotie-materialen</a:t>
            </a:r>
          </a:p>
        </p:txBody>
      </p:sp>
      <p:sp>
        <p:nvSpPr>
          <p:cNvPr id="12291" name="Tijdelijke aanduiding voor inhoud 2">
            <a:extLst>
              <a:ext uri="{FF2B5EF4-FFF2-40B4-BE49-F238E27FC236}">
                <a16:creationId xmlns:a16="http://schemas.microsoft.com/office/drawing/2014/main" id="{E9F67864-FF3C-4558-8154-972BD6DE2B9A}"/>
              </a:ext>
            </a:extLst>
          </p:cNvPr>
          <p:cNvSpPr txBox="1">
            <a:spLocks/>
          </p:cNvSpPr>
          <p:nvPr/>
        </p:nvSpPr>
        <p:spPr bwMode="auto">
          <a:xfrm>
            <a:off x="1403350" y="2565400"/>
            <a:ext cx="36004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2800"/>
              <a:t>Vrijwilligerscoördinatie</a:t>
            </a:r>
          </a:p>
        </p:txBody>
      </p:sp>
      <p:sp>
        <p:nvSpPr>
          <p:cNvPr id="12292" name="Tijdelijke aanduiding voor inhoud 2">
            <a:extLst>
              <a:ext uri="{FF2B5EF4-FFF2-40B4-BE49-F238E27FC236}">
                <a16:creationId xmlns:a16="http://schemas.microsoft.com/office/drawing/2014/main" id="{95DA124C-1CC7-49AB-8C96-0FA73653BA5E}"/>
              </a:ext>
            </a:extLst>
          </p:cNvPr>
          <p:cNvSpPr txBox="1">
            <a:spLocks/>
          </p:cNvSpPr>
          <p:nvPr/>
        </p:nvSpPr>
        <p:spPr bwMode="auto">
          <a:xfrm>
            <a:off x="4062413" y="434975"/>
            <a:ext cx="36718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2800" b="1">
                <a:solidFill>
                  <a:srgbClr val="92D050"/>
                </a:solidFill>
              </a:rPr>
              <a:t>Trainings-bijeenkomsten</a:t>
            </a:r>
          </a:p>
        </p:txBody>
      </p:sp>
      <p:sp>
        <p:nvSpPr>
          <p:cNvPr id="12293" name="Tijdelijke aanduiding voor inhoud 2">
            <a:extLst>
              <a:ext uri="{FF2B5EF4-FFF2-40B4-BE49-F238E27FC236}">
                <a16:creationId xmlns:a16="http://schemas.microsoft.com/office/drawing/2014/main" id="{95BB47E3-A6D2-4C8D-A2C7-D4A5C6BE68FC}"/>
              </a:ext>
            </a:extLst>
          </p:cNvPr>
          <p:cNvSpPr txBox="1">
            <a:spLocks/>
          </p:cNvSpPr>
          <p:nvPr/>
        </p:nvSpPr>
        <p:spPr bwMode="auto">
          <a:xfrm>
            <a:off x="395288" y="3524250"/>
            <a:ext cx="3467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2800">
                <a:solidFill>
                  <a:srgbClr val="92D050"/>
                </a:solidFill>
              </a:rPr>
              <a:t>Themabijeenkomsten</a:t>
            </a:r>
          </a:p>
        </p:txBody>
      </p:sp>
      <p:sp>
        <p:nvSpPr>
          <p:cNvPr id="12294" name="Tijdelijke aanduiding voor inhoud 2">
            <a:extLst>
              <a:ext uri="{FF2B5EF4-FFF2-40B4-BE49-F238E27FC236}">
                <a16:creationId xmlns:a16="http://schemas.microsoft.com/office/drawing/2014/main" id="{7EB0B8C0-F36E-4D06-99BE-1CA9A7D260F1}"/>
              </a:ext>
            </a:extLst>
          </p:cNvPr>
          <p:cNvSpPr txBox="1">
            <a:spLocks/>
          </p:cNvSpPr>
          <p:nvPr/>
        </p:nvSpPr>
        <p:spPr bwMode="auto">
          <a:xfrm>
            <a:off x="4554538" y="3208338"/>
            <a:ext cx="34655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2800"/>
              <a:t>Appartementen</a:t>
            </a:r>
          </a:p>
        </p:txBody>
      </p:sp>
      <p:sp>
        <p:nvSpPr>
          <p:cNvPr id="12295" name="Tijdelijke aanduiding voor inhoud 2">
            <a:extLst>
              <a:ext uri="{FF2B5EF4-FFF2-40B4-BE49-F238E27FC236}">
                <a16:creationId xmlns:a16="http://schemas.microsoft.com/office/drawing/2014/main" id="{9E41762F-CB06-429D-921C-408128EB5097}"/>
              </a:ext>
            </a:extLst>
          </p:cNvPr>
          <p:cNvSpPr txBox="1">
            <a:spLocks/>
          </p:cNvSpPr>
          <p:nvPr/>
        </p:nvSpPr>
        <p:spPr bwMode="auto">
          <a:xfrm>
            <a:off x="1116013" y="4508500"/>
            <a:ext cx="34671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4400" b="1">
                <a:solidFill>
                  <a:srgbClr val="FF0000"/>
                </a:solidFill>
                <a:latin typeface="Bauhaus 93" panose="04030905020B02020C02" pitchFamily="82" charset="0"/>
              </a:rPr>
              <a:t>Oppeppunt</a:t>
            </a:r>
          </a:p>
        </p:txBody>
      </p:sp>
      <p:sp>
        <p:nvSpPr>
          <p:cNvPr id="12296" name="Tijdelijke aanduiding voor inhoud 2">
            <a:extLst>
              <a:ext uri="{FF2B5EF4-FFF2-40B4-BE49-F238E27FC236}">
                <a16:creationId xmlns:a16="http://schemas.microsoft.com/office/drawing/2014/main" id="{52A253D7-28C5-4147-AAB6-605C1F2EC130}"/>
              </a:ext>
            </a:extLst>
          </p:cNvPr>
          <p:cNvSpPr txBox="1">
            <a:spLocks/>
          </p:cNvSpPr>
          <p:nvPr/>
        </p:nvSpPr>
        <p:spPr bwMode="auto">
          <a:xfrm>
            <a:off x="4716463" y="4292600"/>
            <a:ext cx="302418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2000">
                <a:solidFill>
                  <a:srgbClr val="FF0000"/>
                </a:solidFill>
                <a:latin typeface="Arial Black" panose="020B0A04020102020204" pitchFamily="34" charset="0"/>
              </a:rPr>
              <a:t>Entertainmentpunt</a:t>
            </a:r>
          </a:p>
        </p:txBody>
      </p:sp>
      <p:sp>
        <p:nvSpPr>
          <p:cNvPr id="12297" name="Tijdelijke aanduiding voor inhoud 2">
            <a:extLst>
              <a:ext uri="{FF2B5EF4-FFF2-40B4-BE49-F238E27FC236}">
                <a16:creationId xmlns:a16="http://schemas.microsoft.com/office/drawing/2014/main" id="{BA764FB0-ACFA-4DD8-96CB-4685B9AB3A03}"/>
              </a:ext>
            </a:extLst>
          </p:cNvPr>
          <p:cNvSpPr txBox="1">
            <a:spLocks/>
          </p:cNvSpPr>
          <p:nvPr/>
        </p:nvSpPr>
        <p:spPr bwMode="auto">
          <a:xfrm>
            <a:off x="3419475" y="5616575"/>
            <a:ext cx="3467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2800"/>
              <a:t>Hulp bij sponsoring</a:t>
            </a:r>
          </a:p>
        </p:txBody>
      </p:sp>
      <p:sp>
        <p:nvSpPr>
          <p:cNvPr id="12298" name="Tijdelijke aanduiding voor inhoud 2">
            <a:extLst>
              <a:ext uri="{FF2B5EF4-FFF2-40B4-BE49-F238E27FC236}">
                <a16:creationId xmlns:a16="http://schemas.microsoft.com/office/drawing/2014/main" id="{7BEFAE13-9B80-4351-B64E-D50223CB5595}"/>
              </a:ext>
            </a:extLst>
          </p:cNvPr>
          <p:cNvSpPr txBox="1">
            <a:spLocks/>
          </p:cNvSpPr>
          <p:nvPr/>
        </p:nvSpPr>
        <p:spPr bwMode="auto">
          <a:xfrm>
            <a:off x="250825" y="5365750"/>
            <a:ext cx="23050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5400" b="1">
                <a:solidFill>
                  <a:srgbClr val="92D050"/>
                </a:solidFill>
              </a:rPr>
              <a:t>T-shirts</a:t>
            </a:r>
          </a:p>
        </p:txBody>
      </p:sp>
      <p:sp>
        <p:nvSpPr>
          <p:cNvPr id="12299" name="Tijdelijke aanduiding voor inhoud 2">
            <a:extLst>
              <a:ext uri="{FF2B5EF4-FFF2-40B4-BE49-F238E27FC236}">
                <a16:creationId xmlns:a16="http://schemas.microsoft.com/office/drawing/2014/main" id="{1581A27B-2F9F-4CB6-B8B9-07D1EBCBCBB8}"/>
              </a:ext>
            </a:extLst>
          </p:cNvPr>
          <p:cNvSpPr txBox="1">
            <a:spLocks/>
          </p:cNvSpPr>
          <p:nvPr/>
        </p:nvSpPr>
        <p:spPr bwMode="auto">
          <a:xfrm>
            <a:off x="6288088" y="1735138"/>
            <a:ext cx="346551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2800">
                <a:solidFill>
                  <a:srgbClr val="FF0000"/>
                </a:solidFill>
              </a:rPr>
              <a:t>Algemene ondersteuning</a:t>
            </a:r>
          </a:p>
        </p:txBody>
      </p:sp>
      <p:sp>
        <p:nvSpPr>
          <p:cNvPr id="12300" name="Tijdelijke aanduiding voor inhoud 2">
            <a:extLst>
              <a:ext uri="{FF2B5EF4-FFF2-40B4-BE49-F238E27FC236}">
                <a16:creationId xmlns:a16="http://schemas.microsoft.com/office/drawing/2014/main" id="{C4FED899-4BBD-4D92-B51D-AC539A56FC13}"/>
              </a:ext>
            </a:extLst>
          </p:cNvPr>
          <p:cNvSpPr txBox="1">
            <a:spLocks/>
          </p:cNvSpPr>
          <p:nvPr/>
        </p:nvSpPr>
        <p:spPr bwMode="auto">
          <a:xfrm>
            <a:off x="611188" y="1549400"/>
            <a:ext cx="43211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4400" b="1">
                <a:solidFill>
                  <a:srgbClr val="92D050"/>
                </a:solidFill>
                <a:latin typeface="Aharoni" panose="02010803020104030203" pitchFamily="2" charset="-79"/>
                <a:cs typeface="Aharoni" panose="02010803020104030203" pitchFamily="2" charset="-79"/>
              </a:rPr>
              <a:t>Saamhorigheid</a:t>
            </a:r>
          </a:p>
        </p:txBody>
      </p:sp>
      <p:sp>
        <p:nvSpPr>
          <p:cNvPr id="12301" name="Tijdelijke aanduiding voor inhoud 2">
            <a:extLst>
              <a:ext uri="{FF2B5EF4-FFF2-40B4-BE49-F238E27FC236}">
                <a16:creationId xmlns:a16="http://schemas.microsoft.com/office/drawing/2014/main" id="{5A42FF66-E1D3-47F0-8F70-19A53D6387C4}"/>
              </a:ext>
            </a:extLst>
          </p:cNvPr>
          <p:cNvSpPr txBox="1">
            <a:spLocks/>
          </p:cNvSpPr>
          <p:nvPr/>
        </p:nvSpPr>
        <p:spPr bwMode="auto">
          <a:xfrm>
            <a:off x="7011988" y="3546475"/>
            <a:ext cx="24463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nl-NL" sz="4400" b="1">
                <a:solidFill>
                  <a:srgbClr val="92D050"/>
                </a:solidFill>
                <a:latin typeface="Aharoni" panose="02010803020104030203" pitchFamily="2" charset="-79"/>
                <a:cs typeface="Aharoni" panose="02010803020104030203" pitchFamily="2" charset="-79"/>
              </a:rPr>
              <a:t>Foto’s</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2F113D60-4EF1-4C99-96E8-5F215886D14A}"/>
              </a:ext>
            </a:extLst>
          </p:cNvPr>
          <p:cNvSpPr>
            <a:spLocks noGrp="1"/>
          </p:cNvSpPr>
          <p:nvPr>
            <p:ph type="title"/>
          </p:nvPr>
        </p:nvSpPr>
        <p:spPr>
          <a:xfrm>
            <a:off x="468313" y="0"/>
            <a:ext cx="3598862" cy="1143000"/>
          </a:xfrm>
        </p:spPr>
        <p:txBody>
          <a:bodyPr/>
          <a:lstStyle/>
          <a:p>
            <a:pPr eaLnBrk="1" hangingPunct="1"/>
            <a:r>
              <a:rPr lang="en-US" altLang="nl-NL"/>
              <a:t>Materialen</a:t>
            </a:r>
            <a:endParaRPr lang="nl-NL" altLang="nl-NL"/>
          </a:p>
        </p:txBody>
      </p:sp>
      <p:sp>
        <p:nvSpPr>
          <p:cNvPr id="13315" name="Tekstvak 4">
            <a:extLst>
              <a:ext uri="{FF2B5EF4-FFF2-40B4-BE49-F238E27FC236}">
                <a16:creationId xmlns:a16="http://schemas.microsoft.com/office/drawing/2014/main" id="{08285087-5E92-4BFA-BC67-5BBD9361EFD5}"/>
              </a:ext>
            </a:extLst>
          </p:cNvPr>
          <p:cNvSpPr txBox="1">
            <a:spLocks noChangeArrowheads="1"/>
          </p:cNvSpPr>
          <p:nvPr/>
        </p:nvSpPr>
        <p:spPr bwMode="auto">
          <a:xfrm>
            <a:off x="2916238" y="1044575"/>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800" b="1">
                <a:solidFill>
                  <a:srgbClr val="FF0000"/>
                </a:solidFill>
              </a:rPr>
              <a:t>Flyers, posters</a:t>
            </a:r>
            <a:endParaRPr lang="nl-NL" altLang="nl-NL" sz="1800" b="1">
              <a:solidFill>
                <a:srgbClr val="FF0000"/>
              </a:solidFill>
            </a:endParaRPr>
          </a:p>
        </p:txBody>
      </p:sp>
      <p:sp>
        <p:nvSpPr>
          <p:cNvPr id="13316" name="Tekstvak 5">
            <a:extLst>
              <a:ext uri="{FF2B5EF4-FFF2-40B4-BE49-F238E27FC236}">
                <a16:creationId xmlns:a16="http://schemas.microsoft.com/office/drawing/2014/main" id="{393926FD-C3DB-43B5-BE22-621B5188C21A}"/>
              </a:ext>
            </a:extLst>
          </p:cNvPr>
          <p:cNvSpPr txBox="1">
            <a:spLocks noChangeArrowheads="1"/>
          </p:cNvSpPr>
          <p:nvPr/>
        </p:nvSpPr>
        <p:spPr bwMode="auto">
          <a:xfrm>
            <a:off x="625475" y="1724025"/>
            <a:ext cx="250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800" b="1">
                <a:solidFill>
                  <a:srgbClr val="FF0000"/>
                </a:solidFill>
              </a:rPr>
              <a:t>T-shirts, caps, mokken</a:t>
            </a:r>
            <a:endParaRPr lang="nl-NL" altLang="nl-NL" sz="1800" b="1">
              <a:solidFill>
                <a:srgbClr val="FF0000"/>
              </a:solidFill>
            </a:endParaRPr>
          </a:p>
        </p:txBody>
      </p:sp>
      <p:pic>
        <p:nvPicPr>
          <p:cNvPr id="13317" name="Afbeelding 2">
            <a:extLst>
              <a:ext uri="{FF2B5EF4-FFF2-40B4-BE49-F238E27FC236}">
                <a16:creationId xmlns:a16="http://schemas.microsoft.com/office/drawing/2014/main" id="{7B75C5A4-A4B5-4906-AA94-00EDFD73D3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2157413"/>
            <a:ext cx="447198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5CF723F9-96A0-44B4-8A9A-BC98D770C420}"/>
              </a:ext>
            </a:extLst>
          </p:cNvPr>
          <p:cNvPicPr>
            <a:picLocks noChangeAspect="1"/>
          </p:cNvPicPr>
          <p:nvPr/>
        </p:nvPicPr>
        <p:blipFill>
          <a:blip r:embed="rId3"/>
          <a:stretch>
            <a:fillRect/>
          </a:stretch>
        </p:blipFill>
        <p:spPr>
          <a:xfrm>
            <a:off x="4700588" y="404813"/>
            <a:ext cx="4173537" cy="5919787"/>
          </a:xfrm>
          <a:prstGeom prst="rect">
            <a:avLst/>
          </a:prstGeom>
          <a:ln>
            <a:noFill/>
          </a:ln>
          <a:effectLst>
            <a:outerShdw blurRad="292100" dist="139700" dir="2700000" algn="tl" rotWithShape="0">
              <a:srgbClr val="333333">
                <a:alpha val="65000"/>
              </a:srgbClr>
            </a:outerShdw>
          </a:effectLst>
        </p:spPr>
      </p:pic>
      <p:sp>
        <p:nvSpPr>
          <p:cNvPr id="13319" name="Tekstvak 6">
            <a:extLst>
              <a:ext uri="{FF2B5EF4-FFF2-40B4-BE49-F238E27FC236}">
                <a16:creationId xmlns:a16="http://schemas.microsoft.com/office/drawing/2014/main" id="{81B74E21-B48F-4655-BA33-729703CF66FF}"/>
              </a:ext>
            </a:extLst>
          </p:cNvPr>
          <p:cNvSpPr txBox="1">
            <a:spLocks noChangeArrowheads="1"/>
          </p:cNvSpPr>
          <p:nvPr/>
        </p:nvSpPr>
        <p:spPr bwMode="auto">
          <a:xfrm>
            <a:off x="250825" y="5145088"/>
            <a:ext cx="4033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solidFill>
                  <a:srgbClr val="FF0000"/>
                </a:solidFill>
              </a:rPr>
              <a:t>Donatiekaarten, logo’s, foto’s,</a:t>
            </a:r>
            <a:br>
              <a:rPr lang="nl-NL" altLang="nl-NL" sz="1800" b="1">
                <a:solidFill>
                  <a:srgbClr val="FF0000"/>
                </a:solidFill>
              </a:rPr>
            </a:br>
            <a:r>
              <a:rPr lang="nl-NL" altLang="nl-NL" sz="1800" b="1">
                <a:solidFill>
                  <a:srgbClr val="FF0000"/>
                </a:solidFill>
              </a:rPr>
              <a:t>wedkaartjes biggenrace etc. via </a:t>
            </a:r>
            <a:r>
              <a:rPr lang="nl-NL" altLang="nl-NL" sz="1800" b="1">
                <a:solidFill>
                  <a:srgbClr val="FF0000"/>
                </a:solidFill>
                <a:hlinkClick r:id="rId4"/>
              </a:rPr>
              <a:t>https://deelnemers.bigchallenge.eu</a:t>
            </a:r>
            <a:r>
              <a:rPr lang="nl-NL" altLang="nl-NL" sz="1800" b="1">
                <a:solidFill>
                  <a:srgbClr val="FF0000"/>
                </a:solidFill>
              </a:rPr>
              <a:t>  tabblad Materialen</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D1BF0877-7532-4794-A7AD-86B2125DCAE1}"/>
              </a:ext>
            </a:extLst>
          </p:cNvPr>
          <p:cNvSpPr>
            <a:spLocks noGrp="1"/>
          </p:cNvSpPr>
          <p:nvPr>
            <p:ph type="title"/>
          </p:nvPr>
        </p:nvSpPr>
        <p:spPr>
          <a:xfrm>
            <a:off x="457200" y="274638"/>
            <a:ext cx="8229600" cy="750887"/>
          </a:xfrm>
        </p:spPr>
        <p:txBody>
          <a:bodyPr>
            <a:normAutofit fontScale="90000"/>
          </a:bodyPr>
          <a:lstStyle/>
          <a:p>
            <a:pPr algn="ctr">
              <a:defRPr/>
            </a:pPr>
            <a:r>
              <a:rPr lang="en-US" dirty="0"/>
              <a:t>BIG Challenge op </a:t>
            </a:r>
            <a:r>
              <a:rPr lang="en-US" dirty="0" err="1"/>
              <a:t>naar</a:t>
            </a:r>
            <a:r>
              <a:rPr lang="en-US" dirty="0"/>
              <a:t> </a:t>
            </a:r>
            <a:r>
              <a:rPr lang="en-US" dirty="0" err="1"/>
              <a:t>editie</a:t>
            </a:r>
            <a:endParaRPr lang="nl-NL" sz="2700" dirty="0"/>
          </a:p>
        </p:txBody>
      </p:sp>
      <p:sp>
        <p:nvSpPr>
          <p:cNvPr id="30" name="Rechthoek 29">
            <a:extLst>
              <a:ext uri="{FF2B5EF4-FFF2-40B4-BE49-F238E27FC236}">
                <a16:creationId xmlns:a16="http://schemas.microsoft.com/office/drawing/2014/main" id="{49A54EF5-9DB2-485E-958A-89878719A736}"/>
              </a:ext>
            </a:extLst>
          </p:cNvPr>
          <p:cNvSpPr/>
          <p:nvPr/>
        </p:nvSpPr>
        <p:spPr>
          <a:xfrm>
            <a:off x="1115616" y="269194"/>
            <a:ext cx="6480720" cy="624786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nl-NL" sz="40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12</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5A2B27F3-3DD7-4CC9-AE5C-12CF36F45E6D}"/>
              </a:ext>
            </a:extLst>
          </p:cNvPr>
          <p:cNvSpPr>
            <a:spLocks noGrp="1"/>
          </p:cNvSpPr>
          <p:nvPr>
            <p:ph type="title"/>
          </p:nvPr>
        </p:nvSpPr>
        <p:spPr/>
        <p:txBody>
          <a:bodyPr/>
          <a:lstStyle/>
          <a:p>
            <a:pPr eaLnBrk="1" hangingPunct="1"/>
            <a:r>
              <a:rPr lang="en-US" altLang="nl-NL" dirty="0" err="1"/>
              <a:t>Plannen</a:t>
            </a:r>
            <a:r>
              <a:rPr lang="en-US" altLang="nl-NL" dirty="0"/>
              <a:t> 2020</a:t>
            </a:r>
            <a:endParaRPr lang="nl-NL" altLang="nl-NL" dirty="0"/>
          </a:p>
        </p:txBody>
      </p:sp>
      <p:sp>
        <p:nvSpPr>
          <p:cNvPr id="19459" name="Tijdelijke aanduiding voor inhoud 2">
            <a:extLst>
              <a:ext uri="{FF2B5EF4-FFF2-40B4-BE49-F238E27FC236}">
                <a16:creationId xmlns:a16="http://schemas.microsoft.com/office/drawing/2014/main" id="{07B6D95A-D1A7-4E57-8E41-88002DC38051}"/>
              </a:ext>
            </a:extLst>
          </p:cNvPr>
          <p:cNvSpPr>
            <a:spLocks noGrp="1"/>
          </p:cNvSpPr>
          <p:nvPr>
            <p:ph idx="1"/>
          </p:nvPr>
        </p:nvSpPr>
        <p:spPr>
          <a:xfrm>
            <a:off x="468313" y="1484313"/>
            <a:ext cx="8229600" cy="4752975"/>
          </a:xfrm>
        </p:spPr>
        <p:txBody>
          <a:bodyPr/>
          <a:lstStyle/>
          <a:p>
            <a:pPr eaLnBrk="1" hangingPunct="1">
              <a:lnSpc>
                <a:spcPts val="3000"/>
              </a:lnSpc>
              <a:buClr>
                <a:srgbClr val="9BBB59"/>
              </a:buClr>
              <a:defRPr/>
            </a:pPr>
            <a:r>
              <a:rPr lang="nl-NL" altLang="nl-NL" sz="2400" dirty="0"/>
              <a:t>34 teams </a:t>
            </a:r>
            <a:r>
              <a:rPr lang="nl-NL" altLang="nl-NL" sz="2400" dirty="0">
                <a:sym typeface="Wingdings" pitchFamily="2" charset="2"/>
              </a:rPr>
              <a:t></a:t>
            </a:r>
            <a:r>
              <a:rPr lang="nl-NL" altLang="nl-NL" sz="2400" dirty="0"/>
              <a:t> 261 deelnemers </a:t>
            </a:r>
          </a:p>
          <a:p>
            <a:pPr eaLnBrk="1" hangingPunct="1">
              <a:lnSpc>
                <a:spcPts val="3000"/>
              </a:lnSpc>
              <a:buClr>
                <a:srgbClr val="9BBB59"/>
              </a:buClr>
              <a:defRPr/>
            </a:pPr>
            <a:r>
              <a:rPr lang="nl-NL" altLang="nl-NL" sz="2400" dirty="0"/>
              <a:t>Voedselproducenten in land- en tuinbouw (melkvee, varkens, pluimvee, vleeskalveren, akkerbouw, tuinbouw, geiten)</a:t>
            </a:r>
          </a:p>
          <a:p>
            <a:pPr eaLnBrk="1" hangingPunct="1">
              <a:lnSpc>
                <a:spcPts val="3000"/>
              </a:lnSpc>
              <a:buClr>
                <a:srgbClr val="9BBB59"/>
              </a:buClr>
              <a:defRPr/>
            </a:pPr>
            <a:r>
              <a:rPr lang="nl-NL" altLang="nl-NL" sz="2400" dirty="0"/>
              <a:t>Fietsers en lopers</a:t>
            </a:r>
          </a:p>
          <a:p>
            <a:pPr eaLnBrk="1" hangingPunct="1">
              <a:lnSpc>
                <a:spcPts val="3000"/>
              </a:lnSpc>
              <a:buClr>
                <a:srgbClr val="9BBB59"/>
              </a:buClr>
              <a:defRPr/>
            </a:pPr>
            <a:r>
              <a:rPr lang="en-US" altLang="nl-NL" sz="2400" dirty="0" err="1"/>
              <a:t>Regionale</a:t>
            </a:r>
            <a:r>
              <a:rPr lang="en-US" altLang="nl-NL" sz="2400" dirty="0"/>
              <a:t> teams</a:t>
            </a:r>
          </a:p>
          <a:p>
            <a:pPr marL="0" indent="0" eaLnBrk="1" hangingPunct="1">
              <a:lnSpc>
                <a:spcPts val="3000"/>
              </a:lnSpc>
              <a:buClr>
                <a:srgbClr val="9BBB59"/>
              </a:buClr>
              <a:buFontTx/>
              <a:buNone/>
              <a:defRPr/>
            </a:pPr>
            <a:r>
              <a:rPr lang="nl-NL" altLang="nl-NL" sz="2400" dirty="0"/>
              <a:t>     basisteams en  bedrijventeams</a:t>
            </a:r>
            <a:br>
              <a:rPr lang="nl-NL" altLang="nl-NL" sz="2400" dirty="0"/>
            </a:br>
            <a:endParaRPr lang="en-US" altLang="nl-NL" sz="2400" dirty="0"/>
          </a:p>
          <a:p>
            <a:pPr eaLnBrk="1" hangingPunct="1">
              <a:lnSpc>
                <a:spcPts val="3000"/>
              </a:lnSpc>
              <a:buClr>
                <a:srgbClr val="9BBB59"/>
              </a:buClr>
              <a:defRPr/>
            </a:pPr>
            <a:r>
              <a:rPr lang="en-US" altLang="nl-NL" sz="2400" dirty="0"/>
              <a:t>Elk team: € 40.000 (8 </a:t>
            </a:r>
            <a:r>
              <a:rPr lang="en-US" altLang="nl-NL" sz="2400" dirty="0" err="1"/>
              <a:t>teamleden</a:t>
            </a:r>
            <a:r>
              <a:rPr lang="en-US" altLang="nl-NL" sz="2400" dirty="0"/>
              <a:t>)</a:t>
            </a:r>
          </a:p>
          <a:p>
            <a:pPr eaLnBrk="1" hangingPunct="1">
              <a:lnSpc>
                <a:spcPts val="3000"/>
              </a:lnSpc>
              <a:buClr>
                <a:srgbClr val="9BBB59"/>
              </a:buClr>
              <a:defRPr/>
            </a:pPr>
            <a:r>
              <a:rPr lang="en-US" altLang="nl-NL" sz="2400" dirty="0" err="1"/>
              <a:t>Minimaal</a:t>
            </a:r>
            <a:r>
              <a:rPr lang="en-US" altLang="nl-NL" sz="2400" dirty="0"/>
              <a:t> </a:t>
            </a:r>
            <a:r>
              <a:rPr lang="en-US" altLang="nl-NL" sz="2400" dirty="0" err="1"/>
              <a:t>sponsorbedrag</a:t>
            </a:r>
            <a:r>
              <a:rPr lang="en-US" altLang="nl-NL" sz="2400" dirty="0"/>
              <a:t>: € 900.000</a:t>
            </a:r>
            <a:endParaRPr lang="nl-NL" altLang="nl-NL" sz="2400" dirty="0"/>
          </a:p>
          <a:p>
            <a:pPr eaLnBrk="1" hangingPunct="1">
              <a:lnSpc>
                <a:spcPts val="3000"/>
              </a:lnSpc>
              <a:buClr>
                <a:srgbClr val="9BBB59"/>
              </a:buClr>
              <a:defRPr/>
            </a:pPr>
            <a:r>
              <a:rPr lang="nl-NL" altLang="nl-NL" sz="2400" dirty="0"/>
              <a:t>Streven: </a:t>
            </a:r>
            <a:r>
              <a:rPr lang="nl-NL" altLang="nl-NL" sz="2400" dirty="0">
                <a:sym typeface="Wingdings" pitchFamily="2" charset="2"/>
              </a:rPr>
              <a:t>€ 1.100.000</a:t>
            </a:r>
            <a:endParaRPr lang="nl-NL" altLang="nl-NL" sz="2400" dirty="0"/>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D294E3E5-3BB8-489C-93A8-62D707017888}"/>
              </a:ext>
            </a:extLst>
          </p:cNvPr>
          <p:cNvSpPr>
            <a:spLocks noGrp="1"/>
          </p:cNvSpPr>
          <p:nvPr>
            <p:ph type="title"/>
          </p:nvPr>
        </p:nvSpPr>
        <p:spPr/>
        <p:txBody>
          <a:bodyPr/>
          <a:lstStyle/>
          <a:p>
            <a:pPr eaLnBrk="1" hangingPunct="1"/>
            <a:r>
              <a:rPr lang="en-US" altLang="nl-NL"/>
              <a:t>Deelname betekent:</a:t>
            </a:r>
            <a:endParaRPr lang="nl-NL" altLang="nl-NL"/>
          </a:p>
        </p:txBody>
      </p:sp>
      <p:sp>
        <p:nvSpPr>
          <p:cNvPr id="16387" name="Tijdelijke aanduiding voor inhoud 2">
            <a:extLst>
              <a:ext uri="{FF2B5EF4-FFF2-40B4-BE49-F238E27FC236}">
                <a16:creationId xmlns:a16="http://schemas.microsoft.com/office/drawing/2014/main" id="{249BCE23-0616-4C56-8835-D2FE4657F537}"/>
              </a:ext>
            </a:extLst>
          </p:cNvPr>
          <p:cNvSpPr>
            <a:spLocks noGrp="1"/>
          </p:cNvSpPr>
          <p:nvPr>
            <p:ph idx="1"/>
          </p:nvPr>
        </p:nvSpPr>
        <p:spPr>
          <a:xfrm>
            <a:off x="457200" y="1417638"/>
            <a:ext cx="8229600" cy="4708525"/>
          </a:xfrm>
        </p:spPr>
        <p:txBody>
          <a:bodyPr/>
          <a:lstStyle/>
          <a:p>
            <a:pPr eaLnBrk="1" hangingPunct="1">
              <a:lnSpc>
                <a:spcPts val="3200"/>
              </a:lnSpc>
              <a:buClr>
                <a:srgbClr val="92D050"/>
              </a:buClr>
            </a:pPr>
            <a:r>
              <a:rPr lang="en-US" altLang="nl-NL" sz="2400" dirty="0" err="1"/>
              <a:t>Akkoord</a:t>
            </a:r>
            <a:r>
              <a:rPr lang="en-US" altLang="nl-NL" sz="2400" dirty="0"/>
              <a:t> met </a:t>
            </a:r>
            <a:r>
              <a:rPr lang="en-US" altLang="nl-NL" sz="2400" dirty="0" err="1"/>
              <a:t>doelstellingen</a:t>
            </a:r>
            <a:r>
              <a:rPr lang="en-US" altLang="nl-NL" sz="2400" dirty="0"/>
              <a:t> BIG Challenge</a:t>
            </a:r>
          </a:p>
          <a:p>
            <a:pPr lvl="1" eaLnBrk="1" hangingPunct="1">
              <a:lnSpc>
                <a:spcPts val="3200"/>
              </a:lnSpc>
              <a:buClr>
                <a:srgbClr val="92D050"/>
              </a:buClr>
              <a:buFont typeface="Wingdings" panose="05000000000000000000" pitchFamily="2" charset="2"/>
              <a:buChar char="§"/>
            </a:pPr>
            <a:r>
              <a:rPr lang="en-US" altLang="nl-NL" sz="2400" dirty="0"/>
              <a:t>€ 40.000 per team</a:t>
            </a:r>
            <a:r>
              <a:rPr lang="en-US" altLang="nl-NL" sz="2400" baseline="30000" dirty="0"/>
              <a:t>(*)</a:t>
            </a:r>
            <a:r>
              <a:rPr lang="en-US" altLang="nl-NL" sz="2400" dirty="0"/>
              <a:t> </a:t>
            </a:r>
            <a:r>
              <a:rPr lang="en-US" altLang="nl-NL" sz="2400" dirty="0" err="1"/>
              <a:t>inzamelen</a:t>
            </a:r>
            <a:r>
              <a:rPr lang="en-US" altLang="nl-NL" sz="2400" dirty="0"/>
              <a:t> voor Ad6/KWF</a:t>
            </a:r>
          </a:p>
          <a:p>
            <a:pPr lvl="1" eaLnBrk="1" hangingPunct="1">
              <a:lnSpc>
                <a:spcPts val="3200"/>
              </a:lnSpc>
              <a:buClr>
                <a:srgbClr val="92D050"/>
              </a:buClr>
              <a:buFont typeface="Wingdings" panose="05000000000000000000" pitchFamily="2" charset="2"/>
              <a:buChar char="§"/>
            </a:pPr>
            <a:r>
              <a:rPr lang="en-US" altLang="nl-NL" sz="2400" dirty="0" err="1"/>
              <a:t>actief</a:t>
            </a:r>
            <a:r>
              <a:rPr lang="en-US" altLang="nl-NL" sz="2400" dirty="0"/>
              <a:t> </a:t>
            </a:r>
            <a:r>
              <a:rPr lang="en-US" altLang="nl-NL" sz="2400" dirty="0" err="1"/>
              <a:t>bijdragen</a:t>
            </a:r>
            <a:r>
              <a:rPr lang="en-US" altLang="nl-NL" sz="2400" dirty="0"/>
              <a:t> </a:t>
            </a:r>
            <a:r>
              <a:rPr lang="en-US" altLang="nl-NL" sz="2400" dirty="0" err="1"/>
              <a:t>aan</a:t>
            </a:r>
            <a:r>
              <a:rPr lang="en-US" altLang="nl-NL" sz="2400" dirty="0"/>
              <a:t> </a:t>
            </a:r>
            <a:r>
              <a:rPr lang="en-US" altLang="nl-NL" sz="2400" dirty="0" err="1"/>
              <a:t>promotie</a:t>
            </a:r>
            <a:r>
              <a:rPr lang="en-US" altLang="nl-NL" sz="2400" dirty="0"/>
              <a:t> </a:t>
            </a:r>
            <a:r>
              <a:rPr lang="en-US" altLang="nl-NL" sz="2400" dirty="0" err="1"/>
              <a:t>agrarische</a:t>
            </a:r>
            <a:r>
              <a:rPr lang="en-US" altLang="nl-NL" sz="2400" dirty="0"/>
              <a:t> sector</a:t>
            </a:r>
          </a:p>
          <a:p>
            <a:pPr lvl="1" eaLnBrk="1" hangingPunct="1">
              <a:lnSpc>
                <a:spcPts val="3200"/>
              </a:lnSpc>
              <a:buClr>
                <a:srgbClr val="92D050"/>
              </a:buClr>
              <a:buFont typeface="Wingdings" panose="05000000000000000000" pitchFamily="2" charset="2"/>
              <a:buChar char="§"/>
            </a:pPr>
            <a:r>
              <a:rPr lang="en-US" altLang="nl-NL" sz="2400" dirty="0" err="1"/>
              <a:t>actief</a:t>
            </a:r>
            <a:r>
              <a:rPr lang="en-US" altLang="nl-NL" sz="2400" dirty="0"/>
              <a:t> </a:t>
            </a:r>
            <a:r>
              <a:rPr lang="en-US" altLang="nl-NL" sz="2400" dirty="0" err="1"/>
              <a:t>bijdragen</a:t>
            </a:r>
            <a:r>
              <a:rPr lang="en-US" altLang="nl-NL" sz="2400" dirty="0"/>
              <a:t> </a:t>
            </a:r>
            <a:r>
              <a:rPr lang="en-US" altLang="nl-NL" sz="2400" dirty="0" err="1"/>
              <a:t>aan</a:t>
            </a:r>
            <a:r>
              <a:rPr lang="en-US" altLang="nl-NL" sz="2400" dirty="0"/>
              <a:t> trots in de sector</a:t>
            </a:r>
          </a:p>
          <a:p>
            <a:pPr eaLnBrk="1" hangingPunct="1">
              <a:lnSpc>
                <a:spcPts val="3200"/>
              </a:lnSpc>
              <a:buClr>
                <a:srgbClr val="92D050"/>
              </a:buClr>
            </a:pPr>
            <a:r>
              <a:rPr lang="en-US" altLang="nl-NL" sz="2400" b="1" dirty="0" err="1"/>
              <a:t>Bedrijventeams</a:t>
            </a:r>
            <a:r>
              <a:rPr lang="en-US" altLang="nl-NL" sz="2400" b="1" dirty="0"/>
              <a:t>: </a:t>
            </a:r>
            <a:r>
              <a:rPr lang="en-US" altLang="nl-NL" sz="2400" b="1" dirty="0" err="1"/>
              <a:t>bijdrage</a:t>
            </a:r>
            <a:r>
              <a:rPr lang="en-US" altLang="nl-NL" sz="2400" b="1" dirty="0"/>
              <a:t> </a:t>
            </a:r>
            <a:r>
              <a:rPr lang="en-US" altLang="nl-NL" sz="2400" b="1" dirty="0" err="1"/>
              <a:t>werkkapitaal</a:t>
            </a:r>
            <a:r>
              <a:rPr lang="en-US" altLang="nl-NL" sz="2400" b="1" dirty="0"/>
              <a:t> € 2.500,- excl. btw</a:t>
            </a:r>
          </a:p>
          <a:p>
            <a:pPr eaLnBrk="1" hangingPunct="1">
              <a:lnSpc>
                <a:spcPts val="3200"/>
              </a:lnSpc>
              <a:buClr>
                <a:srgbClr val="92D050"/>
              </a:buClr>
            </a:pPr>
            <a:r>
              <a:rPr lang="en-US" altLang="nl-NL" sz="2400" dirty="0" err="1"/>
              <a:t>Afspraken</a:t>
            </a:r>
            <a:r>
              <a:rPr lang="en-US" altLang="nl-NL" sz="2400" dirty="0"/>
              <a:t> </a:t>
            </a:r>
            <a:r>
              <a:rPr lang="en-US" altLang="nl-NL" sz="2400" dirty="0" err="1"/>
              <a:t>rondom</a:t>
            </a:r>
            <a:r>
              <a:rPr lang="en-US" altLang="nl-NL" sz="2400" dirty="0"/>
              <a:t> sponsoring </a:t>
            </a:r>
            <a:r>
              <a:rPr lang="en-US" altLang="nl-NL" sz="2400" dirty="0" err="1"/>
              <a:t>respecteren</a:t>
            </a:r>
            <a:endParaRPr lang="en-US" altLang="nl-NL" sz="2400" dirty="0"/>
          </a:p>
          <a:p>
            <a:pPr eaLnBrk="1" hangingPunct="1">
              <a:lnSpc>
                <a:spcPts val="3200"/>
              </a:lnSpc>
              <a:buClr>
                <a:srgbClr val="92D050"/>
              </a:buClr>
            </a:pPr>
            <a:r>
              <a:rPr lang="en-US" altLang="nl-NL" sz="2400" dirty="0" err="1"/>
              <a:t>Vrijwillig</a:t>
            </a:r>
            <a:r>
              <a:rPr lang="en-US" altLang="nl-NL" sz="2400" dirty="0"/>
              <a:t>, maar </a:t>
            </a:r>
            <a:r>
              <a:rPr lang="en-US" altLang="nl-NL" sz="2400" dirty="0" err="1"/>
              <a:t>niet</a:t>
            </a:r>
            <a:r>
              <a:rPr lang="en-US" altLang="nl-NL" sz="2400" dirty="0"/>
              <a:t> </a:t>
            </a:r>
            <a:r>
              <a:rPr lang="en-US" altLang="nl-NL" sz="2400" dirty="0" err="1"/>
              <a:t>vrijblijvend</a:t>
            </a:r>
            <a:r>
              <a:rPr lang="en-US" altLang="nl-NL" sz="2400" dirty="0"/>
              <a:t>: commitment</a:t>
            </a:r>
            <a:endParaRPr lang="en-US" altLang="nl-NL" sz="1400" dirty="0"/>
          </a:p>
          <a:p>
            <a:pPr eaLnBrk="1" hangingPunct="1">
              <a:lnSpc>
                <a:spcPct val="90000"/>
              </a:lnSpc>
              <a:buFont typeface="Arial" panose="020B0604020202020204" pitchFamily="34" charset="0"/>
              <a:buNone/>
            </a:pPr>
            <a:r>
              <a:rPr lang="en-US" altLang="nl-NL" sz="2400" dirty="0">
                <a:solidFill>
                  <a:srgbClr val="FF0000"/>
                </a:solidFill>
                <a:sym typeface="Wingdings" panose="05000000000000000000" pitchFamily="2" charset="2"/>
              </a:rPr>
              <a:t> </a:t>
            </a:r>
            <a:r>
              <a:rPr lang="en-US" altLang="nl-NL" b="1" dirty="0" err="1">
                <a:solidFill>
                  <a:srgbClr val="FF0000"/>
                </a:solidFill>
                <a:sym typeface="Wingdings" panose="05000000000000000000" pitchFamily="2" charset="2"/>
              </a:rPr>
              <a:t>Ondertekenen</a:t>
            </a:r>
            <a:r>
              <a:rPr lang="en-US" altLang="nl-NL" b="1" dirty="0">
                <a:solidFill>
                  <a:srgbClr val="FF0000"/>
                </a:solidFill>
                <a:sym typeface="Wingdings" panose="05000000000000000000" pitchFamily="2" charset="2"/>
              </a:rPr>
              <a:t> </a:t>
            </a:r>
            <a:r>
              <a:rPr lang="en-US" altLang="nl-NL" b="1" dirty="0" err="1">
                <a:solidFill>
                  <a:srgbClr val="FF0000"/>
                </a:solidFill>
                <a:sym typeface="Wingdings" panose="05000000000000000000" pitchFamily="2" charset="2"/>
              </a:rPr>
              <a:t>deelnemersreglement</a:t>
            </a:r>
            <a:r>
              <a:rPr lang="en-US" altLang="nl-NL" b="1" dirty="0">
                <a:solidFill>
                  <a:srgbClr val="FF0000"/>
                </a:solidFill>
                <a:sym typeface="Wingdings" panose="05000000000000000000" pitchFamily="2" charset="2"/>
              </a:rPr>
              <a:t> BIG Challenge</a:t>
            </a:r>
            <a:endParaRPr lang="en-US" altLang="nl-NL" b="1" dirty="0">
              <a:solidFill>
                <a:srgbClr val="FF0000"/>
              </a:solidFill>
            </a:endParaRPr>
          </a:p>
          <a:p>
            <a:pPr eaLnBrk="1" hangingPunct="1">
              <a:lnSpc>
                <a:spcPct val="90000"/>
              </a:lnSpc>
              <a:buFont typeface="Arial" panose="020B0604020202020204" pitchFamily="34" charset="0"/>
              <a:buNone/>
            </a:pPr>
            <a:br>
              <a:rPr lang="en-US" altLang="nl-NL" sz="2400" dirty="0"/>
            </a:br>
            <a:r>
              <a:rPr lang="en-US" altLang="nl-NL" sz="2000" b="1" baseline="30000" dirty="0"/>
              <a:t>(*)</a:t>
            </a:r>
            <a:r>
              <a:rPr lang="en-US" altLang="nl-NL" sz="2000" b="1" dirty="0"/>
              <a:t> € 40.000 = 8 </a:t>
            </a:r>
            <a:r>
              <a:rPr lang="en-US" altLang="nl-NL" sz="2000" b="1" dirty="0" err="1"/>
              <a:t>teamleden</a:t>
            </a:r>
            <a:r>
              <a:rPr lang="en-US" altLang="nl-NL" sz="2000" b="1" dirty="0"/>
              <a:t>; 10 </a:t>
            </a:r>
            <a:r>
              <a:rPr lang="en-US" altLang="nl-NL" sz="2000" b="1" dirty="0" err="1"/>
              <a:t>teamleden</a:t>
            </a:r>
            <a:r>
              <a:rPr lang="en-US" altLang="nl-NL" sz="2000" b="1" dirty="0"/>
              <a:t> = € 50.000</a:t>
            </a:r>
          </a:p>
          <a:p>
            <a:pPr eaLnBrk="1" hangingPunct="1">
              <a:lnSpc>
                <a:spcPct val="90000"/>
              </a:lnSpc>
              <a:buFont typeface="Arial" panose="020B0604020202020204" pitchFamily="34" charset="0"/>
              <a:buNone/>
            </a:pPr>
            <a:endParaRPr lang="en-US" altLang="nl-NL" dirty="0"/>
          </a:p>
          <a:p>
            <a:pPr eaLnBrk="1" hangingPunct="1">
              <a:lnSpc>
                <a:spcPct val="90000"/>
              </a:lnSpc>
              <a:buFont typeface="Arial" panose="020B0604020202020204" pitchFamily="34" charset="0"/>
              <a:buNone/>
            </a:pPr>
            <a:endParaRPr lang="en-US" altLang="nl-NL" dirty="0"/>
          </a:p>
          <a:p>
            <a:pPr eaLnBrk="1" hangingPunct="1">
              <a:lnSpc>
                <a:spcPct val="90000"/>
              </a:lnSpc>
            </a:pPr>
            <a:endParaRPr lang="nl-NL" altLang="nl-NL" dirty="0"/>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5D37B98B-2406-4F8E-A247-65E93BF7C59E}"/>
              </a:ext>
            </a:extLst>
          </p:cNvPr>
          <p:cNvSpPr>
            <a:spLocks noGrp="1"/>
          </p:cNvSpPr>
          <p:nvPr>
            <p:ph type="title"/>
          </p:nvPr>
        </p:nvSpPr>
        <p:spPr>
          <a:xfrm>
            <a:off x="468313" y="115888"/>
            <a:ext cx="8229600" cy="750887"/>
          </a:xfrm>
        </p:spPr>
        <p:txBody>
          <a:bodyPr>
            <a:normAutofit fontScale="90000"/>
          </a:bodyPr>
          <a:lstStyle/>
          <a:p>
            <a:pPr>
              <a:defRPr/>
            </a:pPr>
            <a:r>
              <a:rPr lang="nl-NL" dirty="0"/>
              <a:t>Bedrijventeams BIG Challenge </a:t>
            </a:r>
            <a:r>
              <a:rPr lang="nl-NL" sz="2700" dirty="0"/>
              <a:t>2010-2020</a:t>
            </a:r>
          </a:p>
        </p:txBody>
      </p:sp>
      <p:pic>
        <p:nvPicPr>
          <p:cNvPr id="17412" name="Afbeelding 11" descr="dopharma logo.JPG">
            <a:extLst>
              <a:ext uri="{FF2B5EF4-FFF2-40B4-BE49-F238E27FC236}">
                <a16:creationId xmlns:a16="http://schemas.microsoft.com/office/drawing/2014/main" id="{2BEF4B8A-B984-4FDE-AAB9-11EE0BCBF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763838"/>
            <a:ext cx="10287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Afbeelding 12" descr="Eurovet_PMS copy.jpg">
            <a:extLst>
              <a:ext uri="{FF2B5EF4-FFF2-40B4-BE49-F238E27FC236}">
                <a16:creationId xmlns:a16="http://schemas.microsoft.com/office/drawing/2014/main" id="{3A628694-BEB4-422A-8167-AAD98EDDCE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8175" y="2081213"/>
            <a:ext cx="11017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Afbeelding 14">
            <a:extLst>
              <a:ext uri="{FF2B5EF4-FFF2-40B4-BE49-F238E27FC236}">
                <a16:creationId xmlns:a16="http://schemas.microsoft.com/office/drawing/2014/main" id="{E80E1BF2-0DB2-4EFF-B3F8-540A63ED3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538" y="1804988"/>
            <a:ext cx="787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Afbeelding 9" descr="ABN AMRO.jpg">
            <a:extLst>
              <a:ext uri="{FF2B5EF4-FFF2-40B4-BE49-F238E27FC236}">
                <a16:creationId xmlns:a16="http://schemas.microsoft.com/office/drawing/2014/main" id="{53E5A0DC-7CF2-4FDB-AEB5-6B84962D09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2154238"/>
            <a:ext cx="10937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Afbeelding 10" descr="HRPM LOGO Full Colour.jpg">
            <a:extLst>
              <a:ext uri="{FF2B5EF4-FFF2-40B4-BE49-F238E27FC236}">
                <a16:creationId xmlns:a16="http://schemas.microsoft.com/office/drawing/2014/main" id="{9F4BF19B-584D-442E-8430-9DED656F9B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2759075"/>
            <a:ext cx="896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Afbeelding 11" descr="Schippers.jpg">
            <a:extLst>
              <a:ext uri="{FF2B5EF4-FFF2-40B4-BE49-F238E27FC236}">
                <a16:creationId xmlns:a16="http://schemas.microsoft.com/office/drawing/2014/main" id="{AD085BA2-1E78-4065-8E84-D3BA973A04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25" y="2117725"/>
            <a:ext cx="1187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Afbeelding 16" descr="AUV.jpg">
            <a:extLst>
              <a:ext uri="{FF2B5EF4-FFF2-40B4-BE49-F238E27FC236}">
                <a16:creationId xmlns:a16="http://schemas.microsoft.com/office/drawing/2014/main" id="{CC339B19-FC09-4545-A51A-5DEE12ED07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34895"/>
          <a:stretch>
            <a:fillRect/>
          </a:stretch>
        </p:blipFill>
        <p:spPr bwMode="auto">
          <a:xfrm>
            <a:off x="1908175" y="2765425"/>
            <a:ext cx="965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Afbeelding 11">
            <a:extLst>
              <a:ext uri="{FF2B5EF4-FFF2-40B4-BE49-F238E27FC236}">
                <a16:creationId xmlns:a16="http://schemas.microsoft.com/office/drawing/2014/main" id="{793F587C-8B43-4D08-A7D1-70006A3B90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0788" y="3141663"/>
            <a:ext cx="97631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Afbeelding 15" descr="Logo lintjeshof_20cm.jpg">
            <a:extLst>
              <a:ext uri="{FF2B5EF4-FFF2-40B4-BE49-F238E27FC236}">
                <a16:creationId xmlns:a16="http://schemas.microsoft.com/office/drawing/2014/main" id="{A3606834-D7FA-4FA1-BBFF-74A34CEDA12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7863" y="2089150"/>
            <a:ext cx="15176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5" descr="http://www.bigchallenge2011.nl/resize/270/100/pjpeg/afbeeldingen/sponsoren/titanium/Logo_KI.jpg">
            <a:hlinkClick r:id="rId12" tooltip="Varkens K.I."/>
            <a:extLst>
              <a:ext uri="{FF2B5EF4-FFF2-40B4-BE49-F238E27FC236}">
                <a16:creationId xmlns:a16="http://schemas.microsoft.com/office/drawing/2014/main" id="{79FB7DD5-A1E3-47AB-97A8-1F9784A77B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8400" y="4267200"/>
            <a:ext cx="10858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28" descr="http://www.bigchallenge2011.nl/resize/140/120/pjpeg/2011/Partners/Logo_ABAB_FC_NEW.jpg">
            <a:hlinkClick r:id="rId14" tooltip="ABAB Accountants en adviseurs"/>
            <a:extLst>
              <a:ext uri="{FF2B5EF4-FFF2-40B4-BE49-F238E27FC236}">
                <a16:creationId xmlns:a16="http://schemas.microsoft.com/office/drawing/2014/main" id="{95A21C8B-C737-49E2-8120-4088289C78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61225" y="2768600"/>
            <a:ext cx="9683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Afbeelding 15">
            <a:extLst>
              <a:ext uri="{FF2B5EF4-FFF2-40B4-BE49-F238E27FC236}">
                <a16:creationId xmlns:a16="http://schemas.microsoft.com/office/drawing/2014/main" id="{2E5ABCEF-B51D-44CA-A23C-7983FE8A889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03518" y="940483"/>
            <a:ext cx="1038537" cy="48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26">
            <a:extLst>
              <a:ext uri="{FF2B5EF4-FFF2-40B4-BE49-F238E27FC236}">
                <a16:creationId xmlns:a16="http://schemas.microsoft.com/office/drawing/2014/main" id="{A90A9E2A-2D7E-4079-92A6-B5A9F1C695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3850" y="1262063"/>
            <a:ext cx="15128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Afbeelding 1">
            <a:extLst>
              <a:ext uri="{FF2B5EF4-FFF2-40B4-BE49-F238E27FC236}">
                <a16:creationId xmlns:a16="http://schemas.microsoft.com/office/drawing/2014/main" id="{78972368-6407-4D72-ABCF-A808BB5379F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3263" y="3387725"/>
            <a:ext cx="11557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Afbeelding 2">
            <a:extLst>
              <a:ext uri="{FF2B5EF4-FFF2-40B4-BE49-F238E27FC236}">
                <a16:creationId xmlns:a16="http://schemas.microsoft.com/office/drawing/2014/main" id="{2B1C8E95-6D5B-429D-B8DF-45CE5CBD2E0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52638" y="928688"/>
            <a:ext cx="714669" cy="72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Afbeelding 6">
            <a:extLst>
              <a:ext uri="{FF2B5EF4-FFF2-40B4-BE49-F238E27FC236}">
                <a16:creationId xmlns:a16="http://schemas.microsoft.com/office/drawing/2014/main" id="{63FB2038-4D97-4BA5-B6AA-0AA9DD9C1E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76600" y="3500438"/>
            <a:ext cx="1206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Afbeelding 16">
            <a:extLst>
              <a:ext uri="{FF2B5EF4-FFF2-40B4-BE49-F238E27FC236}">
                <a16:creationId xmlns:a16="http://schemas.microsoft.com/office/drawing/2014/main" id="{564A4E99-6981-462D-80B8-2207117435B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4838" y="5064125"/>
            <a:ext cx="17526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Afbeelding 18">
            <a:extLst>
              <a:ext uri="{FF2B5EF4-FFF2-40B4-BE49-F238E27FC236}">
                <a16:creationId xmlns:a16="http://schemas.microsoft.com/office/drawing/2014/main" id="{9776E570-98A3-4D8B-B0AC-0C513C69B78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59338" y="3500438"/>
            <a:ext cx="1017587"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Afbeelding 19">
            <a:extLst>
              <a:ext uri="{FF2B5EF4-FFF2-40B4-BE49-F238E27FC236}">
                <a16:creationId xmlns:a16="http://schemas.microsoft.com/office/drawing/2014/main" id="{FCA8A618-2955-42F5-A06F-6584935F550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08400" y="2606675"/>
            <a:ext cx="855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Afbeelding 20">
            <a:extLst>
              <a:ext uri="{FF2B5EF4-FFF2-40B4-BE49-F238E27FC236}">
                <a16:creationId xmlns:a16="http://schemas.microsoft.com/office/drawing/2014/main" id="{ECC9D023-68A8-4B6A-8D50-377421BA812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1038" y="4826000"/>
            <a:ext cx="14811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Afbeelding 21">
            <a:extLst>
              <a:ext uri="{FF2B5EF4-FFF2-40B4-BE49-F238E27FC236}">
                <a16:creationId xmlns:a16="http://schemas.microsoft.com/office/drawing/2014/main" id="{A8279EDE-1F80-4008-9CE1-3DB3E6BDB98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46738" y="4957763"/>
            <a:ext cx="866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Afbeelding 22">
            <a:extLst>
              <a:ext uri="{FF2B5EF4-FFF2-40B4-BE49-F238E27FC236}">
                <a16:creationId xmlns:a16="http://schemas.microsoft.com/office/drawing/2014/main" id="{8FE6563D-DD0D-4381-9D6E-50E183EA4DF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627313" y="4346575"/>
            <a:ext cx="66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Afbeelding 23">
            <a:extLst>
              <a:ext uri="{FF2B5EF4-FFF2-40B4-BE49-F238E27FC236}">
                <a16:creationId xmlns:a16="http://schemas.microsoft.com/office/drawing/2014/main" id="{6C8545AE-E6CD-4C83-8F5B-B3B3783366D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64388" y="765175"/>
            <a:ext cx="14398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Afbeelding 24">
            <a:extLst>
              <a:ext uri="{FF2B5EF4-FFF2-40B4-BE49-F238E27FC236}">
                <a16:creationId xmlns:a16="http://schemas.microsoft.com/office/drawing/2014/main" id="{10CF9947-0405-4C11-8F15-F93E948A895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35375" y="5686425"/>
            <a:ext cx="116363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Afbeelding 26">
            <a:extLst>
              <a:ext uri="{FF2B5EF4-FFF2-40B4-BE49-F238E27FC236}">
                <a16:creationId xmlns:a16="http://schemas.microsoft.com/office/drawing/2014/main" id="{76F6E314-21ED-4A7D-A7CD-2B8B0891D25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092950" y="4181475"/>
            <a:ext cx="13382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Afbeelding 27">
            <a:extLst>
              <a:ext uri="{FF2B5EF4-FFF2-40B4-BE49-F238E27FC236}">
                <a16:creationId xmlns:a16="http://schemas.microsoft.com/office/drawing/2014/main" id="{02CF8B1A-18BA-4990-B9AD-EBC2C4BF0A3A}"/>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50825" y="4338638"/>
            <a:ext cx="22066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Afbeelding 28">
            <a:extLst>
              <a:ext uri="{FF2B5EF4-FFF2-40B4-BE49-F238E27FC236}">
                <a16:creationId xmlns:a16="http://schemas.microsoft.com/office/drawing/2014/main" id="{BF657DD7-CC0D-4E59-BC66-D77CD746FDB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364163" y="836613"/>
            <a:ext cx="110172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hthoek 25">
            <a:extLst>
              <a:ext uri="{FF2B5EF4-FFF2-40B4-BE49-F238E27FC236}">
                <a16:creationId xmlns:a16="http://schemas.microsoft.com/office/drawing/2014/main" id="{6765561A-5106-48F8-AFDA-3D477E46E342}"/>
              </a:ext>
            </a:extLst>
          </p:cNvPr>
          <p:cNvSpPr/>
          <p:nvPr/>
        </p:nvSpPr>
        <p:spPr>
          <a:xfrm>
            <a:off x="636588" y="4184650"/>
            <a:ext cx="842962" cy="134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7440" name="AutoShape 2" descr="Afbeeldingsresultaat voor agrifirm logo">
            <a:extLst>
              <a:ext uri="{FF2B5EF4-FFF2-40B4-BE49-F238E27FC236}">
                <a16:creationId xmlns:a16="http://schemas.microsoft.com/office/drawing/2014/main" id="{AE5AA6D6-B071-49EC-B7D8-66995B830A42}"/>
              </a:ext>
            </a:extLst>
          </p:cNvPr>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latin typeface="Arial" panose="020B0604020202020204" pitchFamily="34" charset="0"/>
            </a:endParaRPr>
          </a:p>
        </p:txBody>
      </p:sp>
      <p:sp>
        <p:nvSpPr>
          <p:cNvPr id="17441" name="AutoShape 4" descr="Afbeeldingsresultaat voor agrifirm logo">
            <a:extLst>
              <a:ext uri="{FF2B5EF4-FFF2-40B4-BE49-F238E27FC236}">
                <a16:creationId xmlns:a16="http://schemas.microsoft.com/office/drawing/2014/main" id="{D080DF4E-5A5E-44E4-B1D3-8733BF748321}"/>
              </a:ext>
            </a:extLst>
          </p:cNvPr>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latin typeface="Arial" panose="020B0604020202020204" pitchFamily="34" charset="0"/>
            </a:endParaRPr>
          </a:p>
        </p:txBody>
      </p:sp>
      <p:pic>
        <p:nvPicPr>
          <p:cNvPr id="17442" name="Picture 5">
            <a:extLst>
              <a:ext uri="{FF2B5EF4-FFF2-40B4-BE49-F238E27FC236}">
                <a16:creationId xmlns:a16="http://schemas.microsoft.com/office/drawing/2014/main" id="{F6A32DD2-929E-40CE-8220-C35231554EB2}"/>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192713" y="4268788"/>
            <a:ext cx="14065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2" descr="http://www.bigchallenge.eu/applications/bigchallenge/cache/image/ratio/286/200/-2016-Logos_sponsors-bidon_5.000_euro-logo_Vencomatic_Group_CMYK_C.jpg">
            <a:extLst>
              <a:ext uri="{FF2B5EF4-FFF2-40B4-BE49-F238E27FC236}">
                <a16:creationId xmlns:a16="http://schemas.microsoft.com/office/drawing/2014/main" id="{28B5728E-66A1-4DD6-BFB6-73AE115182B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9388" y="5778500"/>
            <a:ext cx="17176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4" descr="http://www.bigchallenge.eu/applications/bigchallenge/cache/image/ratio/286/200/-2016-Logos_sponsors-bidon_5.000_euro-Vitelia_Holding.jpg">
            <a:extLst>
              <a:ext uri="{FF2B5EF4-FFF2-40B4-BE49-F238E27FC236}">
                <a16:creationId xmlns:a16="http://schemas.microsoft.com/office/drawing/2014/main" id="{7780B6C2-EB2C-45FD-BF50-A463CB2ADFB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268538" y="5692775"/>
            <a:ext cx="10064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Picture 6" descr="http://www.bigchallenge.eu/applications/bigchallenge/cache/image/ratio/135/60/-2016-Logos_sponsors-spaak_1.000_euro-Fransen_Gerrits.jpg">
            <a:extLst>
              <a:ext uri="{FF2B5EF4-FFF2-40B4-BE49-F238E27FC236}">
                <a16:creationId xmlns:a16="http://schemas.microsoft.com/office/drawing/2014/main" id="{C80A624E-9097-4994-A28C-17D757646C0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148263" y="5881688"/>
            <a:ext cx="186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Picture 2">
            <a:extLst>
              <a:ext uri="{FF2B5EF4-FFF2-40B4-BE49-F238E27FC236}">
                <a16:creationId xmlns:a16="http://schemas.microsoft.com/office/drawing/2014/main" id="{2BAA96F1-2ACA-427E-AAD9-F00F1CF75B2A}"/>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235325" y="4887913"/>
            <a:ext cx="18002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Picture 3">
            <a:extLst>
              <a:ext uri="{FF2B5EF4-FFF2-40B4-BE49-F238E27FC236}">
                <a16:creationId xmlns:a16="http://schemas.microsoft.com/office/drawing/2014/main" id="{462916C3-38C0-46C1-A520-2BA2030F07DA}"/>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740650" y="3400425"/>
            <a:ext cx="9493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8" name="Picture 4">
            <a:extLst>
              <a:ext uri="{FF2B5EF4-FFF2-40B4-BE49-F238E27FC236}">
                <a16:creationId xmlns:a16="http://schemas.microsoft.com/office/drawing/2014/main" id="{7A3932C9-7920-411D-AE2C-615294156642}"/>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058025" y="1452563"/>
            <a:ext cx="1584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9" name="Picture 5">
            <a:extLst>
              <a:ext uri="{FF2B5EF4-FFF2-40B4-BE49-F238E27FC236}">
                <a16:creationId xmlns:a16="http://schemas.microsoft.com/office/drawing/2014/main" id="{E648A975-E0B0-4112-BB7C-8659E3AE0DBB}"/>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116513" y="1397000"/>
            <a:ext cx="15970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4B87E839-1935-4100-B146-41E3D2970BA6}"/>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3792" y="3335799"/>
            <a:ext cx="1691352" cy="845676"/>
          </a:xfrm>
          <a:prstGeom prst="rect">
            <a:avLst/>
          </a:prstGeom>
        </p:spPr>
      </p:pic>
      <p:pic>
        <p:nvPicPr>
          <p:cNvPr id="42" name="Graphic 1">
            <a:extLst>
              <a:ext uri="{FF2B5EF4-FFF2-40B4-BE49-F238E27FC236}">
                <a16:creationId xmlns:a16="http://schemas.microsoft.com/office/drawing/2014/main" id="{F1B763EC-6BD8-4968-A82F-B812AF8CD9B5}"/>
              </a:ext>
            </a:extLst>
          </p:cNvPr>
          <p:cNvPicPr/>
          <p:nvPr/>
        </p:nvPicPr>
        <p:blipFill>
          <a:blip r:embed="rId42">
            <a:extLst>
              <a:ext uri="{96DAC541-7B7A-43D3-8B79-37D633B846F1}">
                <asvg:svgBlip xmlns:asvg="http://schemas.microsoft.com/office/drawing/2016/SVG/main" r:embed="rId43"/>
              </a:ext>
            </a:extLst>
          </a:blip>
          <a:stretch>
            <a:fillRect/>
          </a:stretch>
        </p:blipFill>
        <p:spPr>
          <a:xfrm>
            <a:off x="2789401" y="1384983"/>
            <a:ext cx="1063299" cy="488267"/>
          </a:xfrm>
          <a:prstGeom prst="rect">
            <a:avLst/>
          </a:prstGeom>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DC1EBEEB-D711-4E93-B726-C5FF59B57175}"/>
              </a:ext>
            </a:extLst>
          </p:cNvPr>
          <p:cNvSpPr>
            <a:spLocks noGrp="1"/>
          </p:cNvSpPr>
          <p:nvPr>
            <p:ph type="title"/>
          </p:nvPr>
        </p:nvSpPr>
        <p:spPr/>
        <p:txBody>
          <a:bodyPr/>
          <a:lstStyle/>
          <a:p>
            <a:pPr eaLnBrk="1" hangingPunct="1"/>
            <a:r>
              <a:rPr lang="nl-NL" altLang="nl-NL"/>
              <a:t>Werkkapitaal BIG Challenge</a:t>
            </a:r>
          </a:p>
        </p:txBody>
      </p:sp>
      <p:sp>
        <p:nvSpPr>
          <p:cNvPr id="18435" name="Tijdelijke aanduiding voor inhoud 2">
            <a:extLst>
              <a:ext uri="{FF2B5EF4-FFF2-40B4-BE49-F238E27FC236}">
                <a16:creationId xmlns:a16="http://schemas.microsoft.com/office/drawing/2014/main" id="{81EF5ADD-F0FE-4A86-9511-87451661B573}"/>
              </a:ext>
            </a:extLst>
          </p:cNvPr>
          <p:cNvSpPr>
            <a:spLocks noGrp="1"/>
          </p:cNvSpPr>
          <p:nvPr>
            <p:ph idx="1"/>
          </p:nvPr>
        </p:nvSpPr>
        <p:spPr>
          <a:xfrm>
            <a:off x="457200" y="1484313"/>
            <a:ext cx="8291513" cy="4641850"/>
          </a:xfrm>
        </p:spPr>
        <p:txBody>
          <a:bodyPr/>
          <a:lstStyle/>
          <a:p>
            <a:pPr eaLnBrk="1" hangingPunct="1">
              <a:lnSpc>
                <a:spcPts val="3200"/>
              </a:lnSpc>
              <a:buClr>
                <a:srgbClr val="92D050"/>
              </a:buClr>
            </a:pPr>
            <a:r>
              <a:rPr lang="en-US" altLang="nl-NL" sz="2400"/>
              <a:t>Werkkapitaal komt uit bijdrage van bedrijventeams</a:t>
            </a:r>
            <a:br>
              <a:rPr lang="en-US" altLang="nl-NL" sz="2400"/>
            </a:br>
            <a:endParaRPr lang="en-US" altLang="nl-NL" sz="1200"/>
          </a:p>
          <a:p>
            <a:pPr eaLnBrk="1" hangingPunct="1">
              <a:lnSpc>
                <a:spcPts val="3200"/>
              </a:lnSpc>
              <a:buClr>
                <a:srgbClr val="92D050"/>
              </a:buClr>
            </a:pPr>
            <a:r>
              <a:rPr lang="en-US" altLang="nl-NL" sz="2400"/>
              <a:t>Werkkapitaal </a:t>
            </a:r>
            <a:r>
              <a:rPr lang="en-US" altLang="nl-NL" sz="2400" u="sng"/>
              <a:t>is geen sponsorgeld</a:t>
            </a:r>
          </a:p>
          <a:p>
            <a:pPr eaLnBrk="1" hangingPunct="1">
              <a:lnSpc>
                <a:spcPts val="3200"/>
              </a:lnSpc>
              <a:buClr>
                <a:srgbClr val="92D050"/>
              </a:buClr>
            </a:pPr>
            <a:r>
              <a:rPr lang="en-US" altLang="nl-NL" sz="2400"/>
              <a:t>De besteding van het werkkapitaal wordt jaarlijks:</a:t>
            </a:r>
            <a:br>
              <a:rPr lang="en-US" altLang="nl-NL" sz="2400"/>
            </a:br>
            <a:r>
              <a:rPr lang="en-US" altLang="nl-NL" sz="2400"/>
              <a:t>- </a:t>
            </a:r>
            <a:r>
              <a:rPr lang="en-US" altLang="nl-NL" sz="2400" u="sng"/>
              <a:t>bepaald door de stuurgroep  </a:t>
            </a:r>
            <a:r>
              <a:rPr lang="en-US" altLang="nl-NL" sz="2400"/>
              <a:t>en vastgelegd in een begroting</a:t>
            </a:r>
            <a:br>
              <a:rPr lang="en-US" altLang="nl-NL" sz="2400"/>
            </a:br>
            <a:r>
              <a:rPr lang="en-US" altLang="nl-NL" sz="2400"/>
              <a:t>- de uitvoering en verantwoording van de begroting ligt bij</a:t>
            </a:r>
            <a:br>
              <a:rPr lang="en-US" altLang="nl-NL" sz="2400"/>
            </a:br>
            <a:r>
              <a:rPr lang="en-US" altLang="nl-NL" sz="2400"/>
              <a:t>  het bestuur van de stichting BIG Challenge.</a:t>
            </a:r>
            <a:br>
              <a:rPr lang="en-US" altLang="nl-NL" sz="2400"/>
            </a:br>
            <a:r>
              <a:rPr lang="en-US" altLang="nl-NL" sz="2400"/>
              <a:t>- het toezicht en de controle vindt plaats door de accountant </a:t>
            </a:r>
            <a:br>
              <a:rPr lang="en-US" altLang="nl-NL" sz="2400"/>
            </a:br>
            <a:r>
              <a:rPr lang="en-US" altLang="nl-NL" sz="2400"/>
              <a:t>  van ABAB accountants en adviseurs.</a:t>
            </a:r>
            <a:endParaRPr lang="nl-NL" altLang="nl-NL" sz="2400" u="sng"/>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DA092EA1-AB6B-4462-A238-4A48816D44BE}"/>
              </a:ext>
            </a:extLst>
          </p:cNvPr>
          <p:cNvSpPr>
            <a:spLocks noGrp="1"/>
          </p:cNvSpPr>
          <p:nvPr>
            <p:ph type="title"/>
          </p:nvPr>
        </p:nvSpPr>
        <p:spPr/>
        <p:txBody>
          <a:bodyPr/>
          <a:lstStyle/>
          <a:p>
            <a:pPr eaLnBrk="1" hangingPunct="1"/>
            <a:r>
              <a:rPr lang="nl-NL" altLang="nl-NL"/>
              <a:t>Besteding werkkapitaal</a:t>
            </a:r>
          </a:p>
        </p:txBody>
      </p:sp>
      <p:sp>
        <p:nvSpPr>
          <p:cNvPr id="19459" name="Tijdelijke aanduiding voor inhoud 2">
            <a:extLst>
              <a:ext uri="{FF2B5EF4-FFF2-40B4-BE49-F238E27FC236}">
                <a16:creationId xmlns:a16="http://schemas.microsoft.com/office/drawing/2014/main" id="{A43F9B46-B834-424C-9976-46E616C1167B}"/>
              </a:ext>
            </a:extLst>
          </p:cNvPr>
          <p:cNvSpPr>
            <a:spLocks noGrp="1"/>
          </p:cNvSpPr>
          <p:nvPr>
            <p:ph idx="1"/>
          </p:nvPr>
        </p:nvSpPr>
        <p:spPr>
          <a:xfrm>
            <a:off x="457200" y="1484313"/>
            <a:ext cx="8578850" cy="4641850"/>
          </a:xfrm>
        </p:spPr>
        <p:txBody>
          <a:bodyPr/>
          <a:lstStyle/>
          <a:p>
            <a:pPr eaLnBrk="1" hangingPunct="1">
              <a:lnSpc>
                <a:spcPts val="3000"/>
              </a:lnSpc>
              <a:buClr>
                <a:srgbClr val="92D050"/>
              </a:buClr>
            </a:pPr>
            <a:r>
              <a:rPr lang="nl-NL" altLang="nl-NL" sz="2400" dirty="0"/>
              <a:t>Sectorpromotie:</a:t>
            </a:r>
          </a:p>
          <a:p>
            <a:pPr lvl="1" eaLnBrk="1" hangingPunct="1">
              <a:lnSpc>
                <a:spcPts val="3000"/>
              </a:lnSpc>
              <a:buClr>
                <a:srgbClr val="92D050"/>
              </a:buClr>
              <a:buFont typeface="Wingdings" panose="05000000000000000000" pitchFamily="2" charset="2"/>
              <a:buChar char="§"/>
            </a:pPr>
            <a:r>
              <a:rPr lang="nl-NL" altLang="nl-NL" sz="2400" dirty="0"/>
              <a:t>Advertenties</a:t>
            </a:r>
          </a:p>
          <a:p>
            <a:pPr eaLnBrk="1" hangingPunct="1">
              <a:lnSpc>
                <a:spcPts val="3000"/>
              </a:lnSpc>
              <a:buClr>
                <a:srgbClr val="92D050"/>
              </a:buClr>
            </a:pPr>
            <a:r>
              <a:rPr lang="nl-NL" altLang="nl-NL" sz="2400" dirty="0"/>
              <a:t>Onderhoud website en deelnemers-app</a:t>
            </a:r>
          </a:p>
          <a:p>
            <a:pPr eaLnBrk="1" hangingPunct="1">
              <a:lnSpc>
                <a:spcPts val="3000"/>
              </a:lnSpc>
              <a:buClr>
                <a:srgbClr val="92D050"/>
              </a:buClr>
            </a:pPr>
            <a:r>
              <a:rPr lang="nl-NL" altLang="nl-NL" sz="2400" dirty="0"/>
              <a:t>Vormgeving nieuwe uitingen (</a:t>
            </a:r>
            <a:r>
              <a:rPr lang="nl-NL" altLang="nl-NL" sz="2400" dirty="0" err="1"/>
              <a:t>Roll</a:t>
            </a:r>
            <a:r>
              <a:rPr lang="nl-NL" altLang="nl-NL" sz="2400" dirty="0"/>
              <a:t> ups )</a:t>
            </a:r>
          </a:p>
          <a:p>
            <a:pPr eaLnBrk="1" hangingPunct="1">
              <a:lnSpc>
                <a:spcPts val="3000"/>
              </a:lnSpc>
              <a:buClr>
                <a:srgbClr val="92D050"/>
              </a:buClr>
            </a:pPr>
            <a:r>
              <a:rPr lang="nl-NL" altLang="nl-NL" sz="2400" dirty="0"/>
              <a:t>Ondersteuning sponsoractiviteiten deelnemers met materialen:</a:t>
            </a:r>
          </a:p>
          <a:p>
            <a:pPr lvl="1" eaLnBrk="1" hangingPunct="1">
              <a:lnSpc>
                <a:spcPts val="3000"/>
              </a:lnSpc>
              <a:buClr>
                <a:srgbClr val="92D050"/>
              </a:buClr>
              <a:buFont typeface="Wingdings" panose="05000000000000000000" pitchFamily="2" charset="2"/>
              <a:buChar char="§"/>
            </a:pPr>
            <a:r>
              <a:rPr lang="nl-NL" altLang="nl-NL" sz="2400" dirty="0" err="1"/>
              <a:t>Locale</a:t>
            </a:r>
            <a:r>
              <a:rPr lang="nl-NL" altLang="nl-NL" sz="2400" dirty="0"/>
              <a:t> advertenties </a:t>
            </a:r>
          </a:p>
          <a:p>
            <a:pPr lvl="1" eaLnBrk="1" hangingPunct="1">
              <a:lnSpc>
                <a:spcPts val="3000"/>
              </a:lnSpc>
              <a:buClr>
                <a:srgbClr val="92D050"/>
              </a:buClr>
              <a:buFont typeface="Wingdings" panose="05000000000000000000" pitchFamily="2" charset="2"/>
              <a:buChar char="§"/>
            </a:pPr>
            <a:r>
              <a:rPr lang="nl-NL" altLang="nl-NL" sz="2400" dirty="0"/>
              <a:t>Posters, flyers</a:t>
            </a:r>
          </a:p>
          <a:p>
            <a:pPr lvl="1" eaLnBrk="1" hangingPunct="1">
              <a:lnSpc>
                <a:spcPts val="3000"/>
              </a:lnSpc>
              <a:buClr>
                <a:srgbClr val="92D050"/>
              </a:buClr>
              <a:buFont typeface="Wingdings" panose="05000000000000000000" pitchFamily="2" charset="2"/>
              <a:buChar char="§"/>
            </a:pPr>
            <a:r>
              <a:rPr lang="nl-NL" altLang="nl-NL" sz="2400" dirty="0"/>
              <a:t>Zeildoeken, spaarvarkens, </a:t>
            </a:r>
            <a:r>
              <a:rPr lang="nl-NL" altLang="nl-NL" sz="2400" dirty="0" err="1"/>
              <a:t>beachflags</a:t>
            </a:r>
            <a:r>
              <a:rPr lang="nl-NL" altLang="nl-NL" sz="2400" dirty="0"/>
              <a:t>, </a:t>
            </a:r>
            <a:br>
              <a:rPr lang="nl-NL" altLang="nl-NL" sz="2400" dirty="0"/>
            </a:br>
            <a:r>
              <a:rPr lang="nl-NL" altLang="nl-NL" sz="2400" dirty="0" err="1"/>
              <a:t>roll</a:t>
            </a:r>
            <a:r>
              <a:rPr lang="nl-NL" altLang="nl-NL" sz="2400" dirty="0"/>
              <a:t> up-banners, vlaggen</a:t>
            </a:r>
          </a:p>
          <a:p>
            <a:pPr lvl="1" eaLnBrk="1" hangingPunct="1">
              <a:lnSpc>
                <a:spcPts val="3000"/>
              </a:lnSpc>
              <a:buClr>
                <a:srgbClr val="92D050"/>
              </a:buClr>
              <a:buFont typeface="Wingdings" panose="05000000000000000000" pitchFamily="2" charset="2"/>
              <a:buChar char="§"/>
            </a:pPr>
            <a:endParaRPr lang="nl-NL" altLang="nl-NL" sz="2400" dirty="0"/>
          </a:p>
          <a:p>
            <a:pPr lvl="1" eaLnBrk="1" hangingPunct="1">
              <a:lnSpc>
                <a:spcPts val="3000"/>
              </a:lnSpc>
              <a:buClr>
                <a:srgbClr val="92D050"/>
              </a:buClr>
              <a:buFont typeface="Wingdings" panose="05000000000000000000" pitchFamily="2" charset="2"/>
              <a:buChar char="§"/>
            </a:pPr>
            <a:endParaRPr lang="nl-NL" altLang="nl-NL" sz="2400" dirty="0"/>
          </a:p>
          <a:p>
            <a:pPr lvl="1" eaLnBrk="1" hangingPunct="1">
              <a:lnSpc>
                <a:spcPts val="3000"/>
              </a:lnSpc>
              <a:buClr>
                <a:srgbClr val="92D050"/>
              </a:buClr>
              <a:buFont typeface="Wingdings" panose="05000000000000000000" pitchFamily="2" charset="2"/>
              <a:buChar char="§"/>
            </a:pPr>
            <a:endParaRPr lang="nl-NL" altLang="nl-NL" sz="2400" dirty="0"/>
          </a:p>
          <a:p>
            <a:pPr lvl="1" eaLnBrk="1" hangingPunct="1">
              <a:lnSpc>
                <a:spcPts val="3000"/>
              </a:lnSpc>
              <a:buClr>
                <a:srgbClr val="92D050"/>
              </a:buClr>
              <a:buFont typeface="Wingdings" panose="05000000000000000000" pitchFamily="2" charset="2"/>
              <a:buChar char="§"/>
            </a:pPr>
            <a:endParaRPr lang="nl-NL" altLang="nl-NL" sz="2400" dirty="0"/>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38EF7BA4-805F-4691-A103-8049BC1B09E8}"/>
              </a:ext>
            </a:extLst>
          </p:cNvPr>
          <p:cNvSpPr>
            <a:spLocks noGrp="1"/>
          </p:cNvSpPr>
          <p:nvPr>
            <p:ph type="title"/>
          </p:nvPr>
        </p:nvSpPr>
        <p:spPr>
          <a:xfrm>
            <a:off x="107950" y="274638"/>
            <a:ext cx="9036050" cy="1143000"/>
          </a:xfrm>
        </p:spPr>
        <p:txBody>
          <a:bodyPr/>
          <a:lstStyle/>
          <a:p>
            <a:pPr eaLnBrk="1" hangingPunct="1"/>
            <a:r>
              <a:rPr lang="nl-NL" altLang="nl-NL" sz="4200"/>
              <a:t>Geldstromen BIG Challenge  </a:t>
            </a:r>
            <a:br>
              <a:rPr lang="nl-NL" altLang="nl-NL" sz="4200"/>
            </a:br>
            <a:r>
              <a:rPr lang="nl-NL" altLang="nl-NL" sz="4200"/>
              <a:t>Alpe d’HuZes	 KWF kankerbestrijding</a:t>
            </a:r>
          </a:p>
        </p:txBody>
      </p:sp>
      <p:sp>
        <p:nvSpPr>
          <p:cNvPr id="6" name="PIJL-RECHTS 5">
            <a:extLst>
              <a:ext uri="{FF2B5EF4-FFF2-40B4-BE49-F238E27FC236}">
                <a16:creationId xmlns:a16="http://schemas.microsoft.com/office/drawing/2014/main" id="{402A42FA-1FC1-41E3-B588-1DB778ED29EF}"/>
              </a:ext>
            </a:extLst>
          </p:cNvPr>
          <p:cNvSpPr/>
          <p:nvPr/>
        </p:nvSpPr>
        <p:spPr>
          <a:xfrm>
            <a:off x="3203575" y="1052513"/>
            <a:ext cx="720725" cy="268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10" name="PIJL-RECHTS 9">
            <a:extLst>
              <a:ext uri="{FF2B5EF4-FFF2-40B4-BE49-F238E27FC236}">
                <a16:creationId xmlns:a16="http://schemas.microsoft.com/office/drawing/2014/main" id="{08BF33B3-C287-4111-B224-12DC51F23560}"/>
              </a:ext>
            </a:extLst>
          </p:cNvPr>
          <p:cNvSpPr/>
          <p:nvPr/>
        </p:nvSpPr>
        <p:spPr>
          <a:xfrm>
            <a:off x="6443663" y="476250"/>
            <a:ext cx="720725" cy="268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pic>
        <p:nvPicPr>
          <p:cNvPr id="20485" name="Tijdelijke aanduiding voor inhoud 7">
            <a:extLst>
              <a:ext uri="{FF2B5EF4-FFF2-40B4-BE49-F238E27FC236}">
                <a16:creationId xmlns:a16="http://schemas.microsoft.com/office/drawing/2014/main" id="{33AD68BC-4AF3-4EA0-9869-E0ED2F6B03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8" y="2160588"/>
            <a:ext cx="9140825" cy="3148012"/>
          </a:xfr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id="{1ED2B5AA-7B88-4916-B103-37DB641C4FF2}"/>
              </a:ext>
            </a:extLst>
          </p:cNvPr>
          <p:cNvSpPr>
            <a:spLocks noGrp="1"/>
          </p:cNvSpPr>
          <p:nvPr>
            <p:ph type="title"/>
          </p:nvPr>
        </p:nvSpPr>
        <p:spPr>
          <a:xfrm>
            <a:off x="395288" y="188913"/>
            <a:ext cx="4536752" cy="850900"/>
          </a:xfrm>
        </p:spPr>
        <p:txBody>
          <a:bodyPr/>
          <a:lstStyle/>
          <a:p>
            <a:pPr eaLnBrk="1" hangingPunct="1"/>
            <a:r>
              <a:rPr lang="nl-NL" altLang="nl-NL" sz="2400" dirty="0"/>
              <a:t>Even voorstellen </a:t>
            </a:r>
            <a:br>
              <a:rPr lang="nl-NL" altLang="nl-NL" sz="2400" dirty="0"/>
            </a:br>
            <a:r>
              <a:rPr lang="nl-NL" altLang="nl-NL" sz="2400" dirty="0"/>
              <a:t>      Dore-Mieke Verrijt-Verschuren </a:t>
            </a:r>
          </a:p>
        </p:txBody>
      </p:sp>
      <p:pic>
        <p:nvPicPr>
          <p:cNvPr id="4" name="Tijdelijke aanduiding voor inhoud 3" descr="Afbeelding met weg, persoon, buiten, fiets&#10;&#10;Automatisch gegenereerde beschrijving">
            <a:extLst>
              <a:ext uri="{FF2B5EF4-FFF2-40B4-BE49-F238E27FC236}">
                <a16:creationId xmlns:a16="http://schemas.microsoft.com/office/drawing/2014/main" id="{0B9F86E3-6049-4E4F-AA44-BF40A0239B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727" y="185242"/>
            <a:ext cx="3364483" cy="5151162"/>
          </a:xfrm>
        </p:spPr>
      </p:pic>
      <p:pic>
        <p:nvPicPr>
          <p:cNvPr id="6" name="Afbeelding 5" descr="Afbeelding met persoon, buiten, man, gras&#10;&#10;Automatisch gegenereerde beschrijving">
            <a:extLst>
              <a:ext uri="{FF2B5EF4-FFF2-40B4-BE49-F238E27FC236}">
                <a16:creationId xmlns:a16="http://schemas.microsoft.com/office/drawing/2014/main" id="{79C9809F-DAFD-4ED5-9D0B-751F7C71C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4674" y="2241710"/>
            <a:ext cx="5106131" cy="2872199"/>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Afbeelding 1">
            <a:extLst>
              <a:ext uri="{FF2B5EF4-FFF2-40B4-BE49-F238E27FC236}">
                <a16:creationId xmlns:a16="http://schemas.microsoft.com/office/drawing/2014/main" id="{B3EC198B-D9B3-4F34-8B41-08E63AFB11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15888"/>
            <a:ext cx="805021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Afbeelding 3" descr="Ad6_logo_groot jpg.jpg">
            <a:extLst>
              <a:ext uri="{FF2B5EF4-FFF2-40B4-BE49-F238E27FC236}">
                <a16:creationId xmlns:a16="http://schemas.microsoft.com/office/drawing/2014/main" id="{AEB09689-A81E-4A9F-9001-11E924BFE5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4941888"/>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33DD3F7A-E806-45EF-8175-A90710002D28}"/>
              </a:ext>
            </a:extLst>
          </p:cNvPr>
          <p:cNvSpPr>
            <a:spLocks noGrp="1"/>
          </p:cNvSpPr>
          <p:nvPr>
            <p:ph type="title"/>
          </p:nvPr>
        </p:nvSpPr>
        <p:spPr/>
        <p:txBody>
          <a:bodyPr/>
          <a:lstStyle/>
          <a:p>
            <a:pPr eaLnBrk="1" hangingPunct="1"/>
            <a:r>
              <a:rPr lang="nl-NL" altLang="nl-NL"/>
              <a:t>Rol teamcaptains (1)</a:t>
            </a:r>
          </a:p>
        </p:txBody>
      </p:sp>
      <p:sp>
        <p:nvSpPr>
          <p:cNvPr id="22531" name="Tijdelijke aanduiding voor inhoud 2">
            <a:extLst>
              <a:ext uri="{FF2B5EF4-FFF2-40B4-BE49-F238E27FC236}">
                <a16:creationId xmlns:a16="http://schemas.microsoft.com/office/drawing/2014/main" id="{9FEEDF40-F1C6-4BFD-A635-F161F1139AE7}"/>
              </a:ext>
            </a:extLst>
          </p:cNvPr>
          <p:cNvSpPr>
            <a:spLocks noGrp="1"/>
          </p:cNvSpPr>
          <p:nvPr>
            <p:ph idx="1"/>
          </p:nvPr>
        </p:nvSpPr>
        <p:spPr>
          <a:xfrm>
            <a:off x="539750" y="1441450"/>
            <a:ext cx="8229600" cy="4968875"/>
          </a:xfrm>
        </p:spPr>
        <p:txBody>
          <a:bodyPr/>
          <a:lstStyle/>
          <a:p>
            <a:pPr eaLnBrk="1" hangingPunct="1">
              <a:lnSpc>
                <a:spcPct val="120000"/>
              </a:lnSpc>
              <a:spcBef>
                <a:spcPct val="0"/>
              </a:spcBef>
              <a:buClr>
                <a:srgbClr val="92D050"/>
              </a:buClr>
            </a:pPr>
            <a:r>
              <a:rPr lang="nl-NL" altLang="nl-NL" sz="2400" dirty="0"/>
              <a:t>Motiveert teamleden tot het opzetten/deelnemen aan</a:t>
            </a:r>
            <a:br>
              <a:rPr lang="nl-NL" altLang="nl-NL" sz="2400" dirty="0"/>
            </a:br>
            <a:r>
              <a:rPr lang="nl-NL" altLang="nl-NL" sz="2400" dirty="0"/>
              <a:t>sponsoracties (diverse draaiboeken op deelnemerssite BC)</a:t>
            </a:r>
          </a:p>
          <a:p>
            <a:pPr eaLnBrk="1" hangingPunct="1">
              <a:lnSpc>
                <a:spcPct val="120000"/>
              </a:lnSpc>
              <a:spcBef>
                <a:spcPct val="0"/>
              </a:spcBef>
              <a:buClr>
                <a:srgbClr val="92D050"/>
              </a:buClr>
            </a:pPr>
            <a:r>
              <a:rPr lang="nl-NL" altLang="nl-NL" sz="2400" dirty="0"/>
              <a:t>Verzorgt teampagina op deelnemerssite </a:t>
            </a:r>
            <a:r>
              <a:rPr lang="nl-NL" altLang="nl-NL" sz="2400" dirty="0" err="1"/>
              <a:t>Alpe</a:t>
            </a:r>
            <a:r>
              <a:rPr lang="nl-NL" altLang="nl-NL" sz="2400" dirty="0"/>
              <a:t> </a:t>
            </a:r>
            <a:r>
              <a:rPr lang="nl-NL" altLang="nl-NL" sz="2400" dirty="0" err="1"/>
              <a:t>d’HuZes</a:t>
            </a:r>
            <a:endParaRPr lang="nl-NL" altLang="nl-NL" sz="2400" dirty="0"/>
          </a:p>
          <a:p>
            <a:pPr eaLnBrk="1" hangingPunct="1">
              <a:lnSpc>
                <a:spcPct val="120000"/>
              </a:lnSpc>
              <a:spcBef>
                <a:spcPct val="0"/>
              </a:spcBef>
              <a:buClr>
                <a:srgbClr val="92D050"/>
              </a:buClr>
            </a:pPr>
            <a:r>
              <a:rPr lang="nl-NL" altLang="nl-NL" sz="2400" dirty="0"/>
              <a:t>Motiveert teamleden tot ’aankleden’ en bijhouden van de </a:t>
            </a:r>
            <a:br>
              <a:rPr lang="nl-NL" altLang="nl-NL" sz="2400" dirty="0"/>
            </a:br>
            <a:r>
              <a:rPr lang="nl-NL" altLang="nl-NL" sz="2400" dirty="0"/>
              <a:t>eigen actiepagina op de deelnemerssite van </a:t>
            </a:r>
            <a:r>
              <a:rPr lang="nl-NL" altLang="nl-NL" sz="2400" dirty="0" err="1"/>
              <a:t>Alpe</a:t>
            </a:r>
            <a:r>
              <a:rPr lang="nl-NL" altLang="nl-NL" sz="2400" dirty="0"/>
              <a:t> </a:t>
            </a:r>
            <a:r>
              <a:rPr lang="nl-NL" altLang="nl-NL" sz="2400" dirty="0" err="1"/>
              <a:t>d’HuZes</a:t>
            </a:r>
            <a:br>
              <a:rPr lang="nl-NL" altLang="nl-NL" sz="2400" dirty="0"/>
            </a:br>
            <a:r>
              <a:rPr lang="nl-NL" altLang="nl-NL" sz="2400" dirty="0"/>
              <a:t>(</a:t>
            </a:r>
            <a:r>
              <a:rPr lang="nl-NL" altLang="nl-NL" sz="2400" dirty="0">
                <a:solidFill>
                  <a:srgbClr val="FF0000"/>
                </a:solidFill>
              </a:rPr>
              <a:t>streefbedrag aanpassen: € 5.000 of meer</a:t>
            </a:r>
            <a:r>
              <a:rPr lang="nl-NL" altLang="nl-NL" sz="2400" dirty="0"/>
              <a:t>) </a:t>
            </a:r>
          </a:p>
          <a:p>
            <a:pPr eaLnBrk="1" hangingPunct="1">
              <a:lnSpc>
                <a:spcPct val="120000"/>
              </a:lnSpc>
              <a:spcBef>
                <a:spcPct val="0"/>
              </a:spcBef>
              <a:buClr>
                <a:srgbClr val="92D050"/>
              </a:buClr>
            </a:pPr>
            <a:r>
              <a:rPr lang="nl-NL" altLang="nl-NL" sz="2400" dirty="0"/>
              <a:t>Verzamelt logo’s voor websites en wieler-/loopkleding</a:t>
            </a:r>
          </a:p>
          <a:p>
            <a:pPr eaLnBrk="1" hangingPunct="1">
              <a:lnSpc>
                <a:spcPct val="120000"/>
              </a:lnSpc>
              <a:spcBef>
                <a:spcPct val="0"/>
              </a:spcBef>
              <a:buClr>
                <a:srgbClr val="92D050"/>
              </a:buClr>
            </a:pPr>
            <a:r>
              <a:rPr lang="nl-NL" altLang="nl-NL" sz="2400" dirty="0"/>
              <a:t>Coördineert  en communiceert  met teamleden  o.m. </a:t>
            </a:r>
            <a:r>
              <a:rPr lang="nl-NL" altLang="nl-NL" sz="2400" u="sng" dirty="0"/>
              <a:t>deelname BC bijeenkomsten</a:t>
            </a:r>
            <a:r>
              <a:rPr lang="nl-NL" altLang="nl-NL" sz="2400" dirty="0"/>
              <a:t>, appartementen, bijdrage oppeppunt</a:t>
            </a:r>
          </a:p>
          <a:p>
            <a:pPr eaLnBrk="1" hangingPunct="1">
              <a:lnSpc>
                <a:spcPts val="3200"/>
              </a:lnSpc>
              <a:buClr>
                <a:srgbClr val="92D050"/>
              </a:buClr>
            </a:pPr>
            <a:endParaRPr lang="en-US" altLang="nl-NL" sz="2400" dirty="0"/>
          </a:p>
          <a:p>
            <a:pPr eaLnBrk="1" hangingPunct="1"/>
            <a:endParaRPr lang="nl-NL" altLang="nl-NL" dirty="0"/>
          </a:p>
        </p:txBody>
      </p:sp>
      <p:pic>
        <p:nvPicPr>
          <p:cNvPr id="22532" name="Picture 2" descr="http://t2.gstatic.com/images?q=tbn:ANd9GcSbbEOL8CwljH4C2ISt0s3KR-Nax_iVGLeEhMAhzh6f8vyyluz6goryL0fM">
            <a:extLst>
              <a:ext uri="{FF2B5EF4-FFF2-40B4-BE49-F238E27FC236}">
                <a16:creationId xmlns:a16="http://schemas.microsoft.com/office/drawing/2014/main" id="{F819C280-0879-49CD-967C-4C6D7BAB5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250825"/>
            <a:ext cx="11509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1B105DB7-9C12-4CC6-881A-6BDA1ADE19F8}"/>
              </a:ext>
            </a:extLst>
          </p:cNvPr>
          <p:cNvSpPr>
            <a:spLocks noGrp="1"/>
          </p:cNvSpPr>
          <p:nvPr>
            <p:ph type="title"/>
          </p:nvPr>
        </p:nvSpPr>
        <p:spPr/>
        <p:txBody>
          <a:bodyPr/>
          <a:lstStyle/>
          <a:p>
            <a:pPr eaLnBrk="1" hangingPunct="1"/>
            <a:r>
              <a:rPr lang="nl-NL" altLang="nl-NL"/>
              <a:t>Rol teamcaptains (2)</a:t>
            </a:r>
          </a:p>
        </p:txBody>
      </p:sp>
      <p:sp>
        <p:nvSpPr>
          <p:cNvPr id="23555" name="Tijdelijke aanduiding voor inhoud 2">
            <a:extLst>
              <a:ext uri="{FF2B5EF4-FFF2-40B4-BE49-F238E27FC236}">
                <a16:creationId xmlns:a16="http://schemas.microsoft.com/office/drawing/2014/main" id="{AFDCBB1D-EE73-4CA2-9A1E-3A0630F65457}"/>
              </a:ext>
            </a:extLst>
          </p:cNvPr>
          <p:cNvSpPr>
            <a:spLocks noGrp="1"/>
          </p:cNvSpPr>
          <p:nvPr>
            <p:ph idx="1"/>
          </p:nvPr>
        </p:nvSpPr>
        <p:spPr>
          <a:xfrm>
            <a:off x="468313" y="1268413"/>
            <a:ext cx="8229600" cy="4525962"/>
          </a:xfrm>
        </p:spPr>
        <p:txBody>
          <a:bodyPr/>
          <a:lstStyle/>
          <a:p>
            <a:pPr eaLnBrk="1" hangingPunct="1">
              <a:buFont typeface="Arial" panose="020B0604020202020204" pitchFamily="34" charset="0"/>
              <a:buNone/>
            </a:pPr>
            <a:br>
              <a:rPr lang="nl-NL" altLang="nl-NL" sz="2000"/>
            </a:br>
            <a:r>
              <a:rPr lang="nl-NL" altLang="nl-NL" sz="3200" b="1"/>
              <a:t>&gt;&gt;   Dit hoef je niet alleen te doen!</a:t>
            </a:r>
            <a:br>
              <a:rPr lang="nl-NL" altLang="nl-NL" sz="1600" b="1"/>
            </a:br>
            <a:endParaRPr lang="nl-NL" altLang="nl-NL" sz="1600" b="1"/>
          </a:p>
          <a:p>
            <a:pPr lvl="1" eaLnBrk="1" hangingPunct="1">
              <a:buClr>
                <a:srgbClr val="92D050"/>
              </a:buClr>
              <a:buFont typeface="Wingdings" panose="05000000000000000000" pitchFamily="2" charset="2"/>
              <a:buChar char="§"/>
            </a:pPr>
            <a:r>
              <a:rPr lang="nl-NL" altLang="nl-NL" sz="2800"/>
              <a:t>Verdeel taken over je teamgenoten</a:t>
            </a:r>
          </a:p>
          <a:p>
            <a:pPr lvl="1" eaLnBrk="1" hangingPunct="1">
              <a:buClr>
                <a:srgbClr val="92D050"/>
              </a:buClr>
              <a:buFont typeface="Wingdings" panose="05000000000000000000" pitchFamily="2" charset="2"/>
              <a:buChar char="§"/>
            </a:pPr>
            <a:r>
              <a:rPr lang="nl-NL" altLang="nl-NL" sz="2800"/>
              <a:t>Maak gebruik van de commissies van BC</a:t>
            </a:r>
            <a:br>
              <a:rPr lang="nl-NL" altLang="nl-NL" sz="2800"/>
            </a:br>
            <a:r>
              <a:rPr lang="nl-NL" altLang="nl-NL" sz="2800"/>
              <a:t>en het secretariaat van BIG Challenge</a:t>
            </a:r>
          </a:p>
          <a:p>
            <a:pPr lvl="1" eaLnBrk="1" hangingPunct="1">
              <a:buClr>
                <a:srgbClr val="92D050"/>
              </a:buClr>
              <a:buFont typeface="Wingdings" panose="05000000000000000000" pitchFamily="2" charset="2"/>
              <a:buChar char="§"/>
            </a:pPr>
            <a:r>
              <a:rPr lang="nl-NL" altLang="nl-NL" sz="2800"/>
              <a:t>Leden cie PR&amp;Comm. ‘adopteren’ teams </a:t>
            </a:r>
            <a:br>
              <a:rPr lang="nl-NL" altLang="nl-NL" sz="2800"/>
            </a:br>
            <a:r>
              <a:rPr lang="nl-NL" altLang="nl-NL" sz="2800"/>
              <a:t>(aanspreekpunt); kunnen helpen bij publiciteit rond sponsoracties (zie ook deelnemerssite)</a:t>
            </a:r>
          </a:p>
          <a:p>
            <a:pPr eaLnBrk="1" hangingPunct="1"/>
            <a:endParaRPr lang="nl-NL" altLang="nl-NL"/>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Evelien\AppData\Local\Microsoft\Windows\Temporary Internet Files\Low\Content.IE5\Q2BD3314\IMA0412_BigChallenge_veehouderij_RGB[1].jpg">
            <a:extLst>
              <a:ext uri="{FF2B5EF4-FFF2-40B4-BE49-F238E27FC236}">
                <a16:creationId xmlns:a16="http://schemas.microsoft.com/office/drawing/2014/main" id="{4EFD3798-F0FD-4A84-93C5-72931F218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247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kstvak 3">
            <a:extLst>
              <a:ext uri="{FF2B5EF4-FFF2-40B4-BE49-F238E27FC236}">
                <a16:creationId xmlns:a16="http://schemas.microsoft.com/office/drawing/2014/main" id="{552BB3C0-3BA8-4375-89BD-824CA60F5D50}"/>
              </a:ext>
            </a:extLst>
          </p:cNvPr>
          <p:cNvSpPr txBox="1">
            <a:spLocks noChangeArrowheads="1"/>
          </p:cNvSpPr>
          <p:nvPr/>
        </p:nvSpPr>
        <p:spPr bwMode="auto">
          <a:xfrm>
            <a:off x="2411413" y="5516563"/>
            <a:ext cx="4281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a:t>Vragen of opmerkingen?</a:t>
            </a:r>
            <a:endParaRPr lang="nl-NL" altLang="nl-NL"/>
          </a:p>
        </p:txBody>
      </p:sp>
      <p:pic>
        <p:nvPicPr>
          <p:cNvPr id="24580" name="Afbeelding 4" descr="Ad6_logo_groot jpg.jpg">
            <a:extLst>
              <a:ext uri="{FF2B5EF4-FFF2-40B4-BE49-F238E27FC236}">
                <a16:creationId xmlns:a16="http://schemas.microsoft.com/office/drawing/2014/main" id="{3A44DE0F-7CF5-4AD5-AF27-ED12997B6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5013325"/>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hthoek 5">
            <a:extLst>
              <a:ext uri="{FF2B5EF4-FFF2-40B4-BE49-F238E27FC236}">
                <a16:creationId xmlns:a16="http://schemas.microsoft.com/office/drawing/2014/main" id="{13E9118E-2A9E-4231-99C5-165F105E583F}"/>
              </a:ext>
            </a:extLst>
          </p:cNvPr>
          <p:cNvSpPr>
            <a:spLocks noChangeArrowheads="1"/>
          </p:cNvSpPr>
          <p:nvPr/>
        </p:nvSpPr>
        <p:spPr bwMode="auto">
          <a:xfrm>
            <a:off x="250825" y="5084763"/>
            <a:ext cx="66246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nl-NL" altLang="nl-NL" dirty="0"/>
              <a:t>Ervaringen van een teamcaptain:</a:t>
            </a:r>
          </a:p>
          <a:p>
            <a:pPr algn="r" eaLnBrk="1" hangingPunct="1">
              <a:spcBef>
                <a:spcPct val="0"/>
              </a:spcBef>
              <a:buFontTx/>
              <a:buNone/>
            </a:pPr>
            <a:r>
              <a:rPr lang="nl-NL" altLang="nl-NL" b="1" dirty="0"/>
              <a:t>Ruud van Wee</a:t>
            </a:r>
          </a:p>
        </p:txBody>
      </p:sp>
      <p:pic>
        <p:nvPicPr>
          <p:cNvPr id="25603" name="Picture 7" descr="C:\Users\Evelien\AppData\Local\Microsoft\Windows\Temporary Internet Files\Low\Content.IE5\Q2BD3314\IMA0412_BigChallenge_veehouderij_RGB[1].jpg">
            <a:extLst>
              <a:ext uri="{FF2B5EF4-FFF2-40B4-BE49-F238E27FC236}">
                <a16:creationId xmlns:a16="http://schemas.microsoft.com/office/drawing/2014/main" id="{3892B63D-8165-4E11-9C1A-5F12C2C16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763905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Afbeelding 4" descr="Ad6_logo_groot jpg.jpg">
            <a:extLst>
              <a:ext uri="{FF2B5EF4-FFF2-40B4-BE49-F238E27FC236}">
                <a16:creationId xmlns:a16="http://schemas.microsoft.com/office/drawing/2014/main" id="{7EB94776-8857-4FD8-A0DC-B707814A56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5013325"/>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0058D6D8-4290-42FA-8839-55FE2BB1F82C}"/>
              </a:ext>
            </a:extLst>
          </p:cNvPr>
          <p:cNvSpPr>
            <a:spLocks noGrp="1"/>
          </p:cNvSpPr>
          <p:nvPr>
            <p:ph type="title"/>
          </p:nvPr>
        </p:nvSpPr>
        <p:spPr>
          <a:xfrm>
            <a:off x="457200" y="241300"/>
            <a:ext cx="8229600" cy="2035175"/>
          </a:xfrm>
        </p:spPr>
        <p:txBody>
          <a:bodyPr/>
          <a:lstStyle/>
          <a:p>
            <a:pPr algn="ctr" eaLnBrk="1" hangingPunct="1"/>
            <a:r>
              <a:rPr lang="nl-NL" altLang="nl-NL"/>
              <a:t>Ervaringen van een teamcaptain</a:t>
            </a:r>
            <a:br>
              <a:rPr lang="nl-NL" altLang="nl-NL"/>
            </a:br>
            <a:endParaRPr lang="nl-NL" altLang="nl-NL"/>
          </a:p>
        </p:txBody>
      </p:sp>
      <p:pic>
        <p:nvPicPr>
          <p:cNvPr id="26627" name="Tijdelijke aanduiding voor inhoud 2">
            <a:extLst>
              <a:ext uri="{FF2B5EF4-FFF2-40B4-BE49-F238E27FC236}">
                <a16:creationId xmlns:a16="http://schemas.microsoft.com/office/drawing/2014/main" id="{F9BD6D9A-8669-442B-A215-A7B80AC32A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91406" y="1258887"/>
            <a:ext cx="6961187" cy="4640262"/>
          </a:xfrm>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kstvak 11">
            <a:extLst>
              <a:ext uri="{FF2B5EF4-FFF2-40B4-BE49-F238E27FC236}">
                <a16:creationId xmlns:a16="http://schemas.microsoft.com/office/drawing/2014/main" id="{2F137E81-F721-48E2-9E80-39FFAA6938AC}"/>
              </a:ext>
            </a:extLst>
          </p:cNvPr>
          <p:cNvSpPr txBox="1">
            <a:spLocks noChangeArrowheads="1"/>
          </p:cNvSpPr>
          <p:nvPr/>
        </p:nvSpPr>
        <p:spPr bwMode="auto">
          <a:xfrm>
            <a:off x="2627313" y="5445125"/>
            <a:ext cx="165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dirty="0"/>
              <a:t>Als vrijwilliger in 2015</a:t>
            </a:r>
          </a:p>
        </p:txBody>
      </p:sp>
      <p:sp>
        <p:nvSpPr>
          <p:cNvPr id="27651" name="Tekstvak 12">
            <a:extLst>
              <a:ext uri="{FF2B5EF4-FFF2-40B4-BE49-F238E27FC236}">
                <a16:creationId xmlns:a16="http://schemas.microsoft.com/office/drawing/2014/main" id="{C54A614B-85B3-474C-ABB2-58F4610B3563}"/>
              </a:ext>
            </a:extLst>
          </p:cNvPr>
          <p:cNvSpPr txBox="1">
            <a:spLocks noChangeArrowheads="1"/>
          </p:cNvSpPr>
          <p:nvPr/>
        </p:nvSpPr>
        <p:spPr bwMode="auto">
          <a:xfrm>
            <a:off x="3455988" y="2997200"/>
            <a:ext cx="27717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dirty="0"/>
              <a:t>Als deelnemer/</a:t>
            </a:r>
            <a:r>
              <a:rPr lang="nl-NL" altLang="nl-NL" sz="1800" dirty="0" err="1"/>
              <a:t>teamcap-tain</a:t>
            </a:r>
            <a:r>
              <a:rPr lang="nl-NL" altLang="nl-NL" sz="1800" dirty="0"/>
              <a:t> in 2016, samen met </a:t>
            </a:r>
            <a:r>
              <a:rPr lang="nl-NL" altLang="nl-NL" sz="1800" dirty="0" err="1"/>
              <a:t>Asja</a:t>
            </a:r>
            <a:r>
              <a:rPr lang="nl-NL" altLang="nl-NL" sz="1800" dirty="0"/>
              <a:t> (Alpe </a:t>
            </a:r>
            <a:r>
              <a:rPr lang="nl-NL" altLang="nl-NL" sz="1800" dirty="0" err="1"/>
              <a:t>d’HuZus</a:t>
            </a:r>
            <a:r>
              <a:rPr lang="nl-NL" altLang="nl-NL" sz="1800" dirty="0"/>
              <a:t>) en 2018en 2019</a:t>
            </a:r>
          </a:p>
        </p:txBody>
      </p:sp>
      <p:sp>
        <p:nvSpPr>
          <p:cNvPr id="27652" name="Tekstvak 13">
            <a:extLst>
              <a:ext uri="{FF2B5EF4-FFF2-40B4-BE49-F238E27FC236}">
                <a16:creationId xmlns:a16="http://schemas.microsoft.com/office/drawing/2014/main" id="{D2815CB7-B65A-4E03-B63B-072496909505}"/>
              </a:ext>
            </a:extLst>
          </p:cNvPr>
          <p:cNvSpPr txBox="1">
            <a:spLocks noChangeArrowheads="1"/>
          </p:cNvSpPr>
          <p:nvPr/>
        </p:nvSpPr>
        <p:spPr bwMode="auto">
          <a:xfrm>
            <a:off x="3635375" y="333375"/>
            <a:ext cx="4681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dirty="0"/>
              <a:t>Als deelnemer in  2013</a:t>
            </a:r>
          </a:p>
        </p:txBody>
      </p:sp>
      <p:pic>
        <p:nvPicPr>
          <p:cNvPr id="27653" name="Tijdelijke aanduiding voor inhoud 2">
            <a:extLst>
              <a:ext uri="{FF2B5EF4-FFF2-40B4-BE49-F238E27FC236}">
                <a16:creationId xmlns:a16="http://schemas.microsoft.com/office/drawing/2014/main" id="{D9189710-AAE4-4EAC-9467-A8983995BB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333375"/>
            <a:ext cx="3017838" cy="4525963"/>
          </a:xfrm>
        </p:spPr>
      </p:pic>
      <p:pic>
        <p:nvPicPr>
          <p:cNvPr id="27654" name="Afbeelding 3">
            <a:extLst>
              <a:ext uri="{FF2B5EF4-FFF2-40B4-BE49-F238E27FC236}">
                <a16:creationId xmlns:a16="http://schemas.microsoft.com/office/drawing/2014/main" id="{94BE0A5F-F479-4CA6-8129-5EC476F042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312738"/>
            <a:ext cx="3043237"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2B21E791-AB7C-4686-885A-9A7D23BEBFD6}"/>
              </a:ext>
            </a:extLst>
          </p:cNvPr>
          <p:cNvSpPr>
            <a:spLocks noGrp="1"/>
          </p:cNvSpPr>
          <p:nvPr>
            <p:ph type="title"/>
          </p:nvPr>
        </p:nvSpPr>
        <p:spPr/>
        <p:txBody>
          <a:bodyPr/>
          <a:lstStyle/>
          <a:p>
            <a:r>
              <a:rPr lang="nl-NL" altLang="nl-NL"/>
              <a:t>Diverse sponsoracties</a:t>
            </a:r>
          </a:p>
        </p:txBody>
      </p:sp>
      <p:sp>
        <p:nvSpPr>
          <p:cNvPr id="28675" name="Tijdelijke aanduiding voor inhoud 1">
            <a:extLst>
              <a:ext uri="{FF2B5EF4-FFF2-40B4-BE49-F238E27FC236}">
                <a16:creationId xmlns:a16="http://schemas.microsoft.com/office/drawing/2014/main" id="{CD523DC3-B203-4E4B-B0C8-17AFC418975E}"/>
              </a:ext>
            </a:extLst>
          </p:cNvPr>
          <p:cNvSpPr>
            <a:spLocks noGrp="1"/>
          </p:cNvSpPr>
          <p:nvPr>
            <p:ph idx="1"/>
          </p:nvPr>
        </p:nvSpPr>
        <p:spPr>
          <a:xfrm>
            <a:off x="611188" y="1425575"/>
            <a:ext cx="6553200" cy="4464050"/>
          </a:xfrm>
        </p:spPr>
        <p:txBody>
          <a:bodyPr/>
          <a:lstStyle/>
          <a:p>
            <a:r>
              <a:rPr lang="nl-NL" altLang="nl-NL" dirty="0"/>
              <a:t>Benefietsconcert</a:t>
            </a:r>
          </a:p>
          <a:p>
            <a:r>
              <a:rPr lang="nl-NL" altLang="nl-NL" dirty="0"/>
              <a:t>Diverse open dagen en beurzen</a:t>
            </a:r>
          </a:p>
          <a:p>
            <a:r>
              <a:rPr lang="nl-NL" altLang="nl-NL" dirty="0"/>
              <a:t>Vrije dagen actie</a:t>
            </a:r>
          </a:p>
          <a:p>
            <a:r>
              <a:rPr lang="nl-NL" altLang="nl-NL" dirty="0"/>
              <a:t>Toeleveranciers</a:t>
            </a:r>
          </a:p>
          <a:p>
            <a:r>
              <a:rPr lang="nl-NL" altLang="nl-NL" dirty="0"/>
              <a:t>Taartenactie</a:t>
            </a:r>
          </a:p>
          <a:p>
            <a:r>
              <a:rPr lang="nl-NL" altLang="nl-NL" dirty="0"/>
              <a:t>50 jaar feest</a:t>
            </a:r>
          </a:p>
          <a:p>
            <a:r>
              <a:rPr lang="nl-NL" altLang="nl-NL" dirty="0"/>
              <a:t>Wijnverkoop</a:t>
            </a:r>
          </a:p>
          <a:p>
            <a:r>
              <a:rPr lang="nl-NL" altLang="nl-NL" dirty="0"/>
              <a:t>Eierverkoop Pasen</a:t>
            </a:r>
          </a:p>
          <a:p>
            <a:r>
              <a:rPr lang="nl-NL" altLang="nl-NL" dirty="0"/>
              <a:t>Bakker Wijnands</a:t>
            </a:r>
          </a:p>
          <a:p>
            <a:endParaRPr lang="nl-NL" altLang="nl-NL" dirty="0"/>
          </a:p>
          <a:p>
            <a:endParaRPr lang="nl-NL" altLang="nl-NL" dirty="0"/>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3F4A14C1-79F5-4FC1-B0CA-0873FC86D429}"/>
              </a:ext>
            </a:extLst>
          </p:cNvPr>
          <p:cNvSpPr>
            <a:spLocks noGrp="1"/>
          </p:cNvSpPr>
          <p:nvPr>
            <p:ph type="title"/>
          </p:nvPr>
        </p:nvSpPr>
        <p:spPr/>
        <p:txBody>
          <a:bodyPr/>
          <a:lstStyle/>
          <a:p>
            <a:r>
              <a:rPr lang="nl-NL" altLang="nl-NL"/>
              <a:t>Hoe stimuleren?</a:t>
            </a:r>
          </a:p>
        </p:txBody>
      </p:sp>
      <p:sp>
        <p:nvSpPr>
          <p:cNvPr id="3" name="Tijdelijke aanduiding voor inhoud 2">
            <a:extLst>
              <a:ext uri="{FF2B5EF4-FFF2-40B4-BE49-F238E27FC236}">
                <a16:creationId xmlns:a16="http://schemas.microsoft.com/office/drawing/2014/main" id="{16CB1FAC-1D63-44B4-A80A-E4A0E444171B}"/>
              </a:ext>
            </a:extLst>
          </p:cNvPr>
          <p:cNvSpPr>
            <a:spLocks noGrp="1"/>
          </p:cNvSpPr>
          <p:nvPr>
            <p:ph idx="1"/>
          </p:nvPr>
        </p:nvSpPr>
        <p:spPr>
          <a:xfrm>
            <a:off x="468313" y="1341438"/>
            <a:ext cx="8229600" cy="4525962"/>
          </a:xfrm>
        </p:spPr>
        <p:txBody>
          <a:bodyPr/>
          <a:lstStyle/>
          <a:p>
            <a:pPr>
              <a:defRPr/>
            </a:pPr>
            <a:r>
              <a:rPr lang="nl-NL" dirty="0"/>
              <a:t>Regelmatig effe bellen hoe de acties lopen</a:t>
            </a:r>
          </a:p>
          <a:p>
            <a:pPr>
              <a:defRPr/>
            </a:pPr>
            <a:r>
              <a:rPr lang="nl-NL" dirty="0"/>
              <a:t>Ondersteunen</a:t>
            </a:r>
          </a:p>
          <a:p>
            <a:pPr>
              <a:defRPr/>
            </a:pPr>
            <a:r>
              <a:rPr lang="nl-NL" dirty="0"/>
              <a:t>Snel antwoorden op vragen (App!)</a:t>
            </a:r>
          </a:p>
          <a:p>
            <a:pPr>
              <a:defRPr/>
            </a:pPr>
            <a:r>
              <a:rPr lang="nl-NL" dirty="0"/>
              <a:t>Complimenten!</a:t>
            </a:r>
          </a:p>
          <a:p>
            <a:pPr>
              <a:defRPr/>
            </a:pPr>
            <a:r>
              <a:rPr lang="nl-NL" dirty="0"/>
              <a:t>En niet te vergeten:</a:t>
            </a:r>
          </a:p>
          <a:p>
            <a:pPr marL="0" indent="0">
              <a:buFontTx/>
              <a:buNone/>
              <a:defRPr/>
            </a:pPr>
            <a:r>
              <a:rPr lang="nl-NL" dirty="0"/>
              <a:t>Goede voorbeeld geven/Voorop in de acties!!</a:t>
            </a:r>
          </a:p>
          <a:p>
            <a:pPr marL="0" indent="0">
              <a:buFontTx/>
              <a:buNone/>
              <a:defRPr/>
            </a:pPr>
            <a:endParaRPr lang="nl-NL" dirty="0"/>
          </a:p>
          <a:p>
            <a:pPr marL="0" indent="0">
              <a:buFontTx/>
              <a:buNone/>
              <a:defRPr/>
            </a:pPr>
            <a:endParaRPr lang="nl-NL" dirty="0"/>
          </a:p>
        </p:txBody>
      </p:sp>
      <p:pic>
        <p:nvPicPr>
          <p:cNvPr id="29700" name="Picture 2">
            <a:extLst>
              <a:ext uri="{FF2B5EF4-FFF2-40B4-BE49-F238E27FC236}">
                <a16:creationId xmlns:a16="http://schemas.microsoft.com/office/drawing/2014/main" id="{D4FBE0BE-C3E6-4A4E-B9D9-F06917663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4581525"/>
            <a:ext cx="1990725" cy="167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17AD4241-DE3D-4962-8763-3AAD02966D27}"/>
              </a:ext>
            </a:extLst>
          </p:cNvPr>
          <p:cNvSpPr>
            <a:spLocks noGrp="1"/>
          </p:cNvSpPr>
          <p:nvPr>
            <p:ph type="title"/>
          </p:nvPr>
        </p:nvSpPr>
        <p:spPr>
          <a:xfrm>
            <a:off x="468313" y="404813"/>
            <a:ext cx="6994525" cy="922337"/>
          </a:xfrm>
        </p:spPr>
        <p:txBody>
          <a:bodyPr/>
          <a:lstStyle/>
          <a:p>
            <a:pPr eaLnBrk="1" hangingPunct="1"/>
            <a:br>
              <a:rPr lang="en-US" altLang="nl-NL"/>
            </a:br>
            <a:r>
              <a:rPr lang="en-US" altLang="nl-NL"/>
              <a:t>Wat doet een teamcaptain ?</a:t>
            </a:r>
            <a:br>
              <a:rPr lang="en-US" altLang="nl-NL"/>
            </a:br>
            <a:endParaRPr lang="nl-NL" altLang="nl-NL"/>
          </a:p>
        </p:txBody>
      </p:sp>
      <p:sp>
        <p:nvSpPr>
          <p:cNvPr id="30723" name="Tijdelijke aanduiding voor inhoud 2">
            <a:extLst>
              <a:ext uri="{FF2B5EF4-FFF2-40B4-BE49-F238E27FC236}">
                <a16:creationId xmlns:a16="http://schemas.microsoft.com/office/drawing/2014/main" id="{76FFFBDD-87A6-473F-BE9C-9B49FC9026AB}"/>
              </a:ext>
            </a:extLst>
          </p:cNvPr>
          <p:cNvSpPr>
            <a:spLocks noGrp="1"/>
          </p:cNvSpPr>
          <p:nvPr>
            <p:ph idx="1"/>
          </p:nvPr>
        </p:nvSpPr>
        <p:spPr>
          <a:xfrm>
            <a:off x="468313" y="1081088"/>
            <a:ext cx="8229600" cy="4525962"/>
          </a:xfrm>
        </p:spPr>
        <p:txBody>
          <a:bodyPr/>
          <a:lstStyle/>
          <a:p>
            <a:pPr eaLnBrk="1" hangingPunct="1">
              <a:buFont typeface="Arial" panose="020B0604020202020204" pitchFamily="34" charset="0"/>
              <a:buNone/>
            </a:pPr>
            <a:endParaRPr lang="en-US" altLang="nl-NL" sz="1200"/>
          </a:p>
          <a:p>
            <a:pPr eaLnBrk="1" hangingPunct="1">
              <a:lnSpc>
                <a:spcPct val="150000"/>
              </a:lnSpc>
            </a:pPr>
            <a:r>
              <a:rPr lang="nl-NL" altLang="nl-NL" sz="2400"/>
              <a:t>Team opzetten (eerste bijeenkomst, groepsapp!)</a:t>
            </a:r>
          </a:p>
          <a:p>
            <a:pPr eaLnBrk="1" hangingPunct="1">
              <a:lnSpc>
                <a:spcPct val="150000"/>
              </a:lnSpc>
            </a:pPr>
            <a:r>
              <a:rPr lang="nl-NL" altLang="nl-NL" sz="2400"/>
              <a:t>Doelstellingen vastleggen</a:t>
            </a:r>
          </a:p>
          <a:p>
            <a:pPr eaLnBrk="1" hangingPunct="1">
              <a:lnSpc>
                <a:spcPct val="150000"/>
              </a:lnSpc>
            </a:pPr>
            <a:r>
              <a:rPr lang="nl-NL" altLang="nl-NL" sz="2400"/>
              <a:t>Vragen naar ideeën van de leden </a:t>
            </a:r>
          </a:p>
          <a:p>
            <a:pPr eaLnBrk="1" hangingPunct="1">
              <a:lnSpc>
                <a:spcPct val="150000"/>
              </a:lnSpc>
            </a:pPr>
            <a:r>
              <a:rPr lang="nl-NL" altLang="nl-NL" sz="2400"/>
              <a:t>Teamleden enthousiasmeren </a:t>
            </a:r>
            <a:br>
              <a:rPr lang="nl-NL" altLang="nl-NL" sz="2400"/>
            </a:br>
            <a:r>
              <a:rPr lang="nl-NL" altLang="nl-NL" sz="2400"/>
              <a:t>	(goed stimuleren en op weg helpen!)</a:t>
            </a:r>
          </a:p>
          <a:p>
            <a:pPr eaLnBrk="1" hangingPunct="1">
              <a:lnSpc>
                <a:spcPct val="150000"/>
              </a:lnSpc>
            </a:pPr>
            <a:r>
              <a:rPr lang="nl-NL" altLang="nl-NL" sz="2400"/>
              <a:t>Vraagbaak voor de teamleden</a:t>
            </a:r>
          </a:p>
          <a:p>
            <a:pPr eaLnBrk="1" hangingPunct="1">
              <a:lnSpc>
                <a:spcPct val="150000"/>
              </a:lnSpc>
            </a:pPr>
            <a:r>
              <a:rPr lang="nl-NL" altLang="nl-NL" sz="2400"/>
              <a:t>Intermediair tussen het team en</a:t>
            </a:r>
            <a:br>
              <a:rPr lang="nl-NL" altLang="nl-NL" sz="2400"/>
            </a:br>
            <a:r>
              <a:rPr lang="nl-NL" altLang="nl-NL" sz="2400"/>
              <a:t>BIG Challenge/Alpe d’HuZes</a:t>
            </a:r>
            <a:endParaRPr lang="en-US" altLang="nl-NL" sz="2400"/>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9EC24FB1-0E1B-4DF8-90BA-33B5B508FF8E}"/>
              </a:ext>
            </a:extLst>
          </p:cNvPr>
          <p:cNvSpPr>
            <a:spLocks noGrp="1"/>
          </p:cNvSpPr>
          <p:nvPr>
            <p:ph type="title"/>
          </p:nvPr>
        </p:nvSpPr>
        <p:spPr/>
        <p:txBody>
          <a:bodyPr/>
          <a:lstStyle/>
          <a:p>
            <a:pPr eaLnBrk="1" hangingPunct="1"/>
            <a:r>
              <a:rPr lang="nl-NL" altLang="nl-NL"/>
              <a:t>Programma</a:t>
            </a:r>
          </a:p>
        </p:txBody>
      </p:sp>
      <p:sp>
        <p:nvSpPr>
          <p:cNvPr id="3" name="Tijdelijke aanduiding voor inhoud 2">
            <a:extLst>
              <a:ext uri="{FF2B5EF4-FFF2-40B4-BE49-F238E27FC236}">
                <a16:creationId xmlns:a16="http://schemas.microsoft.com/office/drawing/2014/main" id="{ACFE1DF2-030C-43CB-B86D-05913A050EA7}"/>
              </a:ext>
            </a:extLst>
          </p:cNvPr>
          <p:cNvSpPr>
            <a:spLocks noGrp="1"/>
          </p:cNvSpPr>
          <p:nvPr>
            <p:ph idx="1"/>
          </p:nvPr>
        </p:nvSpPr>
        <p:spPr>
          <a:xfrm>
            <a:off x="457200" y="1341438"/>
            <a:ext cx="8229600" cy="5040312"/>
          </a:xfrm>
        </p:spPr>
        <p:txBody>
          <a:bodyPr rtlCol="0">
            <a:normAutofit lnSpcReduction="10000"/>
          </a:bodyPr>
          <a:lstStyle/>
          <a:p>
            <a:pPr eaLnBrk="1" fontAlgn="auto" hangingPunct="1">
              <a:spcAft>
                <a:spcPts val="0"/>
              </a:spcAft>
              <a:defRPr/>
            </a:pPr>
            <a:r>
              <a:rPr lang="nl-NL" dirty="0"/>
              <a:t>Doelstellingen en organisatie BC</a:t>
            </a:r>
          </a:p>
          <a:p>
            <a:pPr eaLnBrk="1" fontAlgn="auto" hangingPunct="1">
              <a:spcAft>
                <a:spcPts val="0"/>
              </a:spcAft>
              <a:defRPr/>
            </a:pPr>
            <a:r>
              <a:rPr lang="nl-NL" dirty="0"/>
              <a:t>Wat biedt BIG </a:t>
            </a:r>
            <a:r>
              <a:rPr lang="nl-NL" dirty="0" err="1"/>
              <a:t>Challenge</a:t>
            </a:r>
            <a:r>
              <a:rPr lang="nl-NL" dirty="0"/>
              <a:t> deelnemers en vrijwilligers</a:t>
            </a:r>
          </a:p>
          <a:p>
            <a:pPr eaLnBrk="1" fontAlgn="auto" hangingPunct="1">
              <a:spcAft>
                <a:spcPts val="0"/>
              </a:spcAft>
              <a:defRPr/>
            </a:pPr>
            <a:r>
              <a:rPr lang="nl-NL" dirty="0"/>
              <a:t>Plannen 2020</a:t>
            </a:r>
          </a:p>
          <a:p>
            <a:pPr eaLnBrk="1" fontAlgn="auto" hangingPunct="1">
              <a:spcAft>
                <a:spcPts val="0"/>
              </a:spcAft>
              <a:defRPr/>
            </a:pPr>
            <a:r>
              <a:rPr lang="nl-NL" dirty="0"/>
              <a:t>Rol teamcaptains</a:t>
            </a:r>
          </a:p>
          <a:p>
            <a:pPr eaLnBrk="1" fontAlgn="auto" hangingPunct="1">
              <a:spcAft>
                <a:spcPts val="0"/>
              </a:spcAft>
              <a:defRPr/>
            </a:pPr>
            <a:r>
              <a:rPr lang="nl-NL" dirty="0"/>
              <a:t>Ervaringen van een teamcaptain</a:t>
            </a:r>
          </a:p>
          <a:p>
            <a:pPr eaLnBrk="1" fontAlgn="auto" hangingPunct="1">
              <a:spcAft>
                <a:spcPts val="0"/>
              </a:spcAft>
              <a:defRPr/>
            </a:pPr>
            <a:r>
              <a:rPr lang="nl-NL" dirty="0"/>
              <a:t>Vragenronde</a:t>
            </a:r>
          </a:p>
          <a:p>
            <a:pPr eaLnBrk="1" fontAlgn="auto" hangingPunct="1">
              <a:spcAft>
                <a:spcPts val="0"/>
              </a:spcAft>
              <a:defRPr/>
            </a:pPr>
            <a:r>
              <a:rPr lang="nl-NL" dirty="0">
                <a:solidFill>
                  <a:srgbClr val="FF0000"/>
                </a:solidFill>
              </a:rPr>
              <a:t>PAUZE</a:t>
            </a:r>
            <a:endParaRPr lang="nl-NL" dirty="0"/>
          </a:p>
          <a:p>
            <a:pPr eaLnBrk="1" fontAlgn="auto" hangingPunct="1">
              <a:spcAft>
                <a:spcPts val="0"/>
              </a:spcAft>
              <a:defRPr/>
            </a:pPr>
            <a:r>
              <a:rPr lang="nl-NL" dirty="0"/>
              <a:t>Sponsorwerving</a:t>
            </a:r>
          </a:p>
          <a:p>
            <a:pPr eaLnBrk="1" fontAlgn="auto" hangingPunct="1">
              <a:spcAft>
                <a:spcPts val="0"/>
              </a:spcAft>
              <a:defRPr/>
            </a:pPr>
            <a:r>
              <a:rPr lang="nl-NL" dirty="0"/>
              <a:t>Distributie promotiematerialen</a:t>
            </a:r>
          </a:p>
          <a:p>
            <a:pPr eaLnBrk="1" fontAlgn="auto" hangingPunct="1">
              <a:spcAft>
                <a:spcPts val="0"/>
              </a:spcAft>
              <a:defRPr/>
            </a:pPr>
            <a:r>
              <a:rPr lang="nl-NL" dirty="0"/>
              <a:t>Vragenronde en afsluiting</a:t>
            </a:r>
          </a:p>
          <a:p>
            <a:pPr eaLnBrk="1" fontAlgn="auto" hangingPunct="1">
              <a:spcAft>
                <a:spcPts val="0"/>
              </a:spcAft>
              <a:defRPr/>
            </a:pPr>
            <a:endParaRPr lang="nl-NL" dirty="0"/>
          </a:p>
          <a:p>
            <a:pPr eaLnBrk="1" fontAlgn="auto" hangingPunct="1">
              <a:spcAft>
                <a:spcPts val="0"/>
              </a:spcAft>
              <a:defRPr/>
            </a:pPr>
            <a:endParaRPr lang="nl-NL" dirty="0"/>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81EE1F00-4427-41E5-85FA-4AF8D3A15B1C}"/>
              </a:ext>
            </a:extLst>
          </p:cNvPr>
          <p:cNvSpPr>
            <a:spLocks noGrp="1"/>
          </p:cNvSpPr>
          <p:nvPr>
            <p:ph type="title"/>
          </p:nvPr>
        </p:nvSpPr>
        <p:spPr/>
        <p:txBody>
          <a:bodyPr/>
          <a:lstStyle/>
          <a:p>
            <a:r>
              <a:rPr lang="nl-NL" altLang="nl-NL"/>
              <a:t>Wat is het leukste?</a:t>
            </a:r>
          </a:p>
        </p:txBody>
      </p:sp>
      <p:sp>
        <p:nvSpPr>
          <p:cNvPr id="31747" name="Tijdelijke aanduiding voor inhoud 2">
            <a:extLst>
              <a:ext uri="{FF2B5EF4-FFF2-40B4-BE49-F238E27FC236}">
                <a16:creationId xmlns:a16="http://schemas.microsoft.com/office/drawing/2014/main" id="{1FDD4DF8-4A93-4B23-90AC-41136CE34E74}"/>
              </a:ext>
            </a:extLst>
          </p:cNvPr>
          <p:cNvSpPr>
            <a:spLocks noGrp="1"/>
          </p:cNvSpPr>
          <p:nvPr>
            <p:ph idx="1"/>
          </p:nvPr>
        </p:nvSpPr>
        <p:spPr/>
        <p:txBody>
          <a:bodyPr/>
          <a:lstStyle/>
          <a:p>
            <a:r>
              <a:rPr lang="nl-NL" altLang="nl-NL" dirty="0"/>
              <a:t>Dat teamleden grenzen verleggen!</a:t>
            </a:r>
          </a:p>
          <a:p>
            <a:r>
              <a:rPr lang="nl-NL" altLang="nl-NL" dirty="0"/>
              <a:t>Dat er deuren voor je open gaan!</a:t>
            </a:r>
          </a:p>
          <a:p>
            <a:r>
              <a:rPr lang="nl-NL" altLang="nl-NL" dirty="0"/>
              <a:t>Dat 8 individuen uiteindelijk een team vormen!</a:t>
            </a:r>
          </a:p>
          <a:p>
            <a:endParaRPr lang="nl-NL" altLang="nl-NL" dirty="0"/>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Tijdelijke aanduiding voor inhoud 3">
            <a:extLst>
              <a:ext uri="{FF2B5EF4-FFF2-40B4-BE49-F238E27FC236}">
                <a16:creationId xmlns:a16="http://schemas.microsoft.com/office/drawing/2014/main" id="{40410DE2-2738-488C-9F6B-E95B10EC18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476250"/>
            <a:ext cx="6956425" cy="5218113"/>
          </a:xfrm>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0D7BEB33-D834-45AD-B5C4-3613A0B33DEE}"/>
              </a:ext>
            </a:extLst>
          </p:cNvPr>
          <p:cNvSpPr>
            <a:spLocks noGrp="1"/>
          </p:cNvSpPr>
          <p:nvPr>
            <p:ph type="title"/>
          </p:nvPr>
        </p:nvSpPr>
        <p:spPr/>
        <p:txBody>
          <a:bodyPr/>
          <a:lstStyle/>
          <a:p>
            <a:pPr algn="ctr" eaLnBrk="1" hangingPunct="1"/>
            <a:r>
              <a:rPr lang="nl-NL" altLang="nl-NL" sz="4800" dirty="0"/>
              <a:t>BIG Challenge</a:t>
            </a:r>
          </a:p>
        </p:txBody>
      </p:sp>
      <p:sp>
        <p:nvSpPr>
          <p:cNvPr id="33795" name="Tijdelijke aanduiding voor inhoud 2">
            <a:extLst>
              <a:ext uri="{FF2B5EF4-FFF2-40B4-BE49-F238E27FC236}">
                <a16:creationId xmlns:a16="http://schemas.microsoft.com/office/drawing/2014/main" id="{268C683E-13E1-46F3-95B5-86652BCA50F9}"/>
              </a:ext>
            </a:extLst>
          </p:cNvPr>
          <p:cNvSpPr>
            <a:spLocks noGrp="1"/>
          </p:cNvSpPr>
          <p:nvPr>
            <p:ph idx="1"/>
          </p:nvPr>
        </p:nvSpPr>
        <p:spPr/>
        <p:txBody>
          <a:bodyPr/>
          <a:lstStyle/>
          <a:p>
            <a:pPr algn="ctr" eaLnBrk="1" hangingPunct="1">
              <a:buFont typeface="Arial" panose="020B0604020202020204" pitchFamily="34" charset="0"/>
              <a:buNone/>
            </a:pPr>
            <a:endParaRPr lang="en-US" altLang="nl-NL" sz="9600" b="1" dirty="0">
              <a:solidFill>
                <a:srgbClr val="FF0000"/>
              </a:solidFill>
            </a:endParaRPr>
          </a:p>
          <a:p>
            <a:pPr algn="ctr" eaLnBrk="1" hangingPunct="1">
              <a:buFont typeface="Arial" panose="020B0604020202020204" pitchFamily="34" charset="0"/>
              <a:buNone/>
            </a:pPr>
            <a:r>
              <a:rPr lang="en-US" altLang="nl-NL" sz="9600" b="1" dirty="0">
                <a:solidFill>
                  <a:srgbClr val="FF0000"/>
                </a:solidFill>
              </a:rPr>
              <a:t>PAUZE</a:t>
            </a:r>
            <a:endParaRPr lang="nl-NL" altLang="nl-NL" sz="9600" b="1" dirty="0">
              <a:solidFill>
                <a:srgbClr val="FF0000"/>
              </a:solidFill>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id="{1ED2B5AA-7B88-4916-B103-37DB641C4FF2}"/>
              </a:ext>
            </a:extLst>
          </p:cNvPr>
          <p:cNvSpPr>
            <a:spLocks noGrp="1"/>
          </p:cNvSpPr>
          <p:nvPr>
            <p:ph type="title"/>
          </p:nvPr>
        </p:nvSpPr>
        <p:spPr>
          <a:xfrm>
            <a:off x="180975" y="908720"/>
            <a:ext cx="3455987" cy="850900"/>
          </a:xfrm>
        </p:spPr>
        <p:txBody>
          <a:bodyPr/>
          <a:lstStyle/>
          <a:p>
            <a:pPr eaLnBrk="1" hangingPunct="1"/>
            <a:r>
              <a:rPr lang="nl-NL" altLang="nl-NL" sz="2800" dirty="0"/>
              <a:t>Even voorstellen </a:t>
            </a:r>
            <a:br>
              <a:rPr lang="nl-NL" altLang="nl-NL" sz="2800" dirty="0"/>
            </a:br>
            <a:r>
              <a:rPr lang="nl-NL" altLang="nl-NL" sz="2800" dirty="0"/>
              <a:t>            Jan van Bussel</a:t>
            </a:r>
          </a:p>
        </p:txBody>
      </p:sp>
      <p:pic>
        <p:nvPicPr>
          <p:cNvPr id="3075" name="Picture 2" descr="C:\Users\Bussel\AppData\Local\Microsoft\Windows\Temporary Internet Files\Content.IE5\BOB0BB89\_JF_1634.jpg">
            <a:extLst>
              <a:ext uri="{FF2B5EF4-FFF2-40B4-BE49-F238E27FC236}">
                <a16:creationId xmlns:a16="http://schemas.microsoft.com/office/drawing/2014/main" id="{C128D172-A5CD-4B6C-9E79-8666D92006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51275" y="188913"/>
            <a:ext cx="5111750" cy="3406775"/>
          </a:xfrm>
          <a:noFill/>
        </p:spPr>
      </p:pic>
      <p:pic>
        <p:nvPicPr>
          <p:cNvPr id="3077" name="Picture 3" descr="D:\Gebruiker\Pictures\JanVanBussel-400.jpg">
            <a:extLst>
              <a:ext uri="{FF2B5EF4-FFF2-40B4-BE49-F238E27FC236}">
                <a16:creationId xmlns:a16="http://schemas.microsoft.com/office/drawing/2014/main" id="{D15A796E-9A6F-4180-A493-71F547AE712E}"/>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99592" y="2996952"/>
            <a:ext cx="1728787" cy="2205038"/>
          </a:xfrm>
          <a:noFill/>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Appartementen info </a:t>
            </a:r>
          </a:p>
        </p:txBody>
      </p:sp>
      <p:sp>
        <p:nvSpPr>
          <p:cNvPr id="3" name="Tijdelijke aanduiding voor inhoud 2"/>
          <p:cNvSpPr>
            <a:spLocks noGrp="1"/>
          </p:cNvSpPr>
          <p:nvPr>
            <p:ph idx="1"/>
          </p:nvPr>
        </p:nvSpPr>
        <p:spPr/>
        <p:txBody>
          <a:bodyPr/>
          <a:lstStyle/>
          <a:p>
            <a:r>
              <a:rPr lang="nl-NL" dirty="0"/>
              <a:t>Type appartementen </a:t>
            </a:r>
            <a:br>
              <a:rPr lang="nl-NL" dirty="0"/>
            </a:br>
            <a:r>
              <a:rPr lang="nl-NL" dirty="0"/>
              <a:t>4 , 5 , 6, 7 en 8 persoons </a:t>
            </a:r>
          </a:p>
          <a:p>
            <a:r>
              <a:rPr lang="nl-NL" dirty="0"/>
              <a:t>Prijsindicatie :  van € 475,- tot € 850,- </a:t>
            </a:r>
          </a:p>
          <a:p>
            <a:r>
              <a:rPr lang="nl-NL" dirty="0"/>
              <a:t>Prijs is inclusief beddengoed en toeristenbelasting.</a:t>
            </a:r>
          </a:p>
          <a:p>
            <a:r>
              <a:rPr lang="nl-NL" dirty="0"/>
              <a:t>Bij inchecken wordt per appartement € 300,- borg op</a:t>
            </a:r>
            <a:br>
              <a:rPr lang="nl-NL" dirty="0"/>
            </a:br>
            <a:r>
              <a:rPr lang="nl-NL" dirty="0"/>
              <a:t>CREDITCARD geparkeerd ( </a:t>
            </a:r>
            <a:r>
              <a:rPr lang="nl-NL" dirty="0" err="1"/>
              <a:t>duc</a:t>
            </a:r>
            <a:r>
              <a:rPr lang="nl-NL" dirty="0"/>
              <a:t> cc heb je nodig)</a:t>
            </a:r>
          </a:p>
          <a:p>
            <a:r>
              <a:rPr lang="nl-NL" dirty="0"/>
              <a:t>Bij uitchecken wordt deze borg teruggestort.</a:t>
            </a:r>
          </a:p>
          <a:p>
            <a:r>
              <a:rPr lang="nl-NL" b="1" dirty="0"/>
              <a:t>ALLE vragen via de mail </a:t>
            </a:r>
            <a:r>
              <a:rPr lang="nl-NL" dirty="0"/>
              <a:t>: appartementen@bigchallenge.eu</a:t>
            </a:r>
          </a:p>
        </p:txBody>
      </p:sp>
    </p:spTree>
    <p:extLst>
      <p:ext uri="{BB962C8B-B14F-4D97-AF65-F5344CB8AC3E}">
        <p14:creationId xmlns:p14="http://schemas.microsoft.com/office/powerpoint/2010/main" val="361671852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Appartementen tijdslijn en acties</a:t>
            </a:r>
          </a:p>
        </p:txBody>
      </p:sp>
      <p:sp>
        <p:nvSpPr>
          <p:cNvPr id="3" name="Tijdelijke aanduiding voor inhoud 2"/>
          <p:cNvSpPr>
            <a:spLocks noGrp="1"/>
          </p:cNvSpPr>
          <p:nvPr>
            <p:ph idx="1"/>
          </p:nvPr>
        </p:nvSpPr>
        <p:spPr/>
        <p:txBody>
          <a:bodyPr/>
          <a:lstStyle/>
          <a:p>
            <a:r>
              <a:rPr lang="nl-NL" dirty="0"/>
              <a:t>Inventarisatie door teamcaptains bij teamleden, familie en supporters:  </a:t>
            </a:r>
            <a:br>
              <a:rPr lang="nl-NL" dirty="0"/>
            </a:br>
            <a:r>
              <a:rPr lang="nl-NL" dirty="0"/>
              <a:t>hoeveel appartementen nodig ?</a:t>
            </a:r>
            <a:br>
              <a:rPr lang="nl-NL" dirty="0"/>
            </a:br>
            <a:r>
              <a:rPr lang="nl-NL" dirty="0"/>
              <a:t>Per appartement reservering:  Naam + emailadres </a:t>
            </a:r>
          </a:p>
          <a:p>
            <a:r>
              <a:rPr lang="nl-NL" dirty="0"/>
              <a:t>Doorgeven per team </a:t>
            </a:r>
            <a:r>
              <a:rPr lang="nl-NL" b="1" dirty="0"/>
              <a:t>voor 20-12 a.s. </a:t>
            </a:r>
            <a:r>
              <a:rPr lang="nl-NL" dirty="0"/>
              <a:t>via email : </a:t>
            </a:r>
            <a:r>
              <a:rPr lang="nl-NL" dirty="0">
                <a:hlinkClick r:id="rId2"/>
              </a:rPr>
              <a:t>appartementen@bigchallenge.eu</a:t>
            </a:r>
            <a:endParaRPr lang="nl-NL" dirty="0"/>
          </a:p>
          <a:p>
            <a:r>
              <a:rPr lang="nl-NL" dirty="0"/>
              <a:t> Toedeling en verdeling door Anita </a:t>
            </a:r>
            <a:r>
              <a:rPr lang="nl-NL" dirty="0" err="1"/>
              <a:t>Cruijsen</a:t>
            </a:r>
            <a:r>
              <a:rPr lang="nl-NL" dirty="0"/>
              <a:t> en Jan</a:t>
            </a:r>
          </a:p>
          <a:p>
            <a:r>
              <a:rPr lang="nl-NL" dirty="0"/>
              <a:t> Versturing factuur 15 januari 2020</a:t>
            </a:r>
          </a:p>
          <a:p>
            <a:r>
              <a:rPr lang="nl-NL" dirty="0"/>
              <a:t> Betaling </a:t>
            </a:r>
            <a:r>
              <a:rPr lang="nl-NL" b="1" dirty="0"/>
              <a:t>voor 1-2-2020 </a:t>
            </a:r>
            <a:r>
              <a:rPr lang="nl-NL" dirty="0"/>
              <a:t>(binnen 14 dagen)</a:t>
            </a:r>
            <a:br>
              <a:rPr lang="nl-NL" dirty="0"/>
            </a:br>
            <a:br>
              <a:rPr lang="nl-NL" dirty="0"/>
            </a:br>
            <a:endParaRPr lang="nl-NL" dirty="0"/>
          </a:p>
          <a:p>
            <a:endParaRPr lang="nl-NL" dirty="0"/>
          </a:p>
        </p:txBody>
      </p:sp>
    </p:spTree>
    <p:extLst>
      <p:ext uri="{BB962C8B-B14F-4D97-AF65-F5344CB8AC3E}">
        <p14:creationId xmlns:p14="http://schemas.microsoft.com/office/powerpoint/2010/main" val="193025681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hthoek 5">
            <a:extLst>
              <a:ext uri="{FF2B5EF4-FFF2-40B4-BE49-F238E27FC236}">
                <a16:creationId xmlns:a16="http://schemas.microsoft.com/office/drawing/2014/main" id="{25853439-CD45-43FD-B570-35B327607A40}"/>
              </a:ext>
            </a:extLst>
          </p:cNvPr>
          <p:cNvSpPr>
            <a:spLocks noChangeArrowheads="1"/>
          </p:cNvSpPr>
          <p:nvPr/>
        </p:nvSpPr>
        <p:spPr bwMode="auto">
          <a:xfrm>
            <a:off x="1042988" y="5084763"/>
            <a:ext cx="5689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nl-NL" altLang="nl-NL" dirty="0"/>
              <a:t>Sponsorwerving:</a:t>
            </a:r>
            <a:br>
              <a:rPr lang="nl-NL" altLang="nl-NL" dirty="0"/>
            </a:br>
            <a:r>
              <a:rPr lang="nl-NL" altLang="nl-NL" dirty="0"/>
              <a:t>Gosse Smid</a:t>
            </a:r>
            <a:endParaRPr lang="nl-NL" altLang="nl-NL" b="1" dirty="0"/>
          </a:p>
        </p:txBody>
      </p:sp>
      <p:pic>
        <p:nvPicPr>
          <p:cNvPr id="40963" name="Picture 7" descr="C:\Users\Evelien\AppData\Local\Microsoft\Windows\Temporary Internet Files\Low\Content.IE5\Q2BD3314\IMA0412_BigChallenge_veehouderij_RGB[1].jpg">
            <a:extLst>
              <a:ext uri="{FF2B5EF4-FFF2-40B4-BE49-F238E27FC236}">
                <a16:creationId xmlns:a16="http://schemas.microsoft.com/office/drawing/2014/main" id="{73E991D7-FB0F-4BE8-B238-4834CB2F3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7640637"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Afbeelding 4" descr="Ad6_logo_groot jpg.jpg">
            <a:extLst>
              <a:ext uri="{FF2B5EF4-FFF2-40B4-BE49-F238E27FC236}">
                <a16:creationId xmlns:a16="http://schemas.microsoft.com/office/drawing/2014/main" id="{F82A4230-3665-491C-A51A-6E1CB4B504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5013325"/>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4EDD4450-7E69-490B-B0DF-6C7BED83361B}"/>
              </a:ext>
            </a:extLst>
          </p:cNvPr>
          <p:cNvSpPr>
            <a:spLocks noGrp="1"/>
          </p:cNvSpPr>
          <p:nvPr>
            <p:ph type="title"/>
          </p:nvPr>
        </p:nvSpPr>
        <p:spPr>
          <a:solidFill>
            <a:schemeClr val="bg1">
              <a:alpha val="0"/>
            </a:schemeClr>
          </a:solidFill>
        </p:spPr>
        <p:txBody>
          <a:bodyPr/>
          <a:lstStyle/>
          <a:p>
            <a:pPr eaLnBrk="1" hangingPunct="1"/>
            <a:r>
              <a:rPr lang="nl-NL" altLang="nl-NL"/>
              <a:t>Sponsorwerving – sponsorlijst (1)</a:t>
            </a:r>
          </a:p>
        </p:txBody>
      </p:sp>
      <p:sp>
        <p:nvSpPr>
          <p:cNvPr id="41987" name="Tijdelijke aanduiding voor inhoud 2">
            <a:extLst>
              <a:ext uri="{FF2B5EF4-FFF2-40B4-BE49-F238E27FC236}">
                <a16:creationId xmlns:a16="http://schemas.microsoft.com/office/drawing/2014/main" id="{F7E7C5C6-38F7-40A7-AF7F-7C344A80032A}"/>
              </a:ext>
            </a:extLst>
          </p:cNvPr>
          <p:cNvSpPr>
            <a:spLocks noGrp="1"/>
          </p:cNvSpPr>
          <p:nvPr>
            <p:ph idx="1"/>
          </p:nvPr>
        </p:nvSpPr>
        <p:spPr>
          <a:xfrm>
            <a:off x="457200" y="1600200"/>
            <a:ext cx="8686800" cy="4525963"/>
          </a:xfrm>
        </p:spPr>
        <p:txBody>
          <a:bodyPr/>
          <a:lstStyle/>
          <a:p>
            <a:pPr eaLnBrk="1" hangingPunct="1">
              <a:lnSpc>
                <a:spcPts val="3200"/>
              </a:lnSpc>
              <a:buClr>
                <a:srgbClr val="92D050"/>
              </a:buClr>
            </a:pPr>
            <a:r>
              <a:rPr lang="nl-NL" altLang="nl-NL" sz="2400" dirty="0"/>
              <a:t>Elkaar niet in de wielen rijden; daarom afspraken over </a:t>
            </a:r>
            <a:br>
              <a:rPr lang="nl-NL" altLang="nl-NL" sz="2400" dirty="0"/>
            </a:br>
            <a:r>
              <a:rPr lang="nl-NL" altLang="nl-NL" sz="2400" dirty="0"/>
              <a:t>welk team welke sponsoren benadert</a:t>
            </a:r>
          </a:p>
          <a:p>
            <a:pPr eaLnBrk="1" hangingPunct="1">
              <a:lnSpc>
                <a:spcPts val="3200"/>
              </a:lnSpc>
              <a:buClr>
                <a:srgbClr val="92D050"/>
              </a:buClr>
            </a:pPr>
            <a:r>
              <a:rPr lang="nl-NL" altLang="nl-NL" sz="2400" dirty="0"/>
              <a:t>Vandaag  krijgt  teamcaptain sponsorlijst </a:t>
            </a:r>
          </a:p>
          <a:p>
            <a:pPr eaLnBrk="1" hangingPunct="1">
              <a:lnSpc>
                <a:spcPts val="3200"/>
              </a:lnSpc>
              <a:buClr>
                <a:srgbClr val="92D050"/>
              </a:buClr>
            </a:pPr>
            <a:r>
              <a:rPr lang="nl-NL" altLang="nl-NL" sz="2400" dirty="0"/>
              <a:t>Bestaande teams benaderen eigen sponsoren van afgelopen jaar</a:t>
            </a:r>
          </a:p>
          <a:p>
            <a:pPr eaLnBrk="1" hangingPunct="1">
              <a:lnSpc>
                <a:spcPts val="3200"/>
              </a:lnSpc>
              <a:buClr>
                <a:srgbClr val="92D050"/>
              </a:buClr>
            </a:pPr>
            <a:r>
              <a:rPr lang="nl-NL" altLang="nl-NL" sz="2400" dirty="0"/>
              <a:t>Eventuele  reacties </a:t>
            </a:r>
            <a:r>
              <a:rPr lang="nl-NL" altLang="nl-NL" sz="2400" b="1" dirty="0"/>
              <a:t>uiterlijk 17 december via info@bigchallenge.eu</a:t>
            </a:r>
            <a:r>
              <a:rPr lang="nl-NL" altLang="nl-NL" sz="2400" dirty="0"/>
              <a:t> </a:t>
            </a:r>
          </a:p>
          <a:p>
            <a:pPr eaLnBrk="1" hangingPunct="1">
              <a:lnSpc>
                <a:spcPts val="3200"/>
              </a:lnSpc>
              <a:buClr>
                <a:srgbClr val="92D050"/>
              </a:buClr>
            </a:pPr>
            <a:r>
              <a:rPr lang="nl-NL" altLang="nl-NL" sz="2400" dirty="0"/>
              <a:t>Commissie sponsorwerving beslist en wijzigt </a:t>
            </a:r>
          </a:p>
          <a:p>
            <a:pPr eaLnBrk="1" hangingPunct="1">
              <a:lnSpc>
                <a:spcPts val="3200"/>
              </a:lnSpc>
              <a:buClr>
                <a:srgbClr val="92D050"/>
              </a:buClr>
            </a:pPr>
            <a:r>
              <a:rPr lang="nl-NL" altLang="nl-NL" sz="2400" b="1" dirty="0"/>
              <a:t>Zaterdag 21 december staat  </a:t>
            </a:r>
            <a:r>
              <a:rPr lang="nl-NL" altLang="nl-NL" sz="2400" dirty="0"/>
              <a:t>definitieve sponsorlijst op </a:t>
            </a:r>
            <a:br>
              <a:rPr lang="nl-NL" altLang="nl-NL" sz="2400" dirty="0"/>
            </a:br>
            <a:r>
              <a:rPr lang="nl-NL" altLang="nl-NL" sz="2400" dirty="0">
                <a:hlinkClick r:id="rId2"/>
              </a:rPr>
              <a:t>https://deelnemers.bigchallenge.eu</a:t>
            </a:r>
            <a:r>
              <a:rPr lang="nl-NL" altLang="nl-NL" sz="2400" dirty="0"/>
              <a:t> </a:t>
            </a: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a:extLst>
              <a:ext uri="{FF2B5EF4-FFF2-40B4-BE49-F238E27FC236}">
                <a16:creationId xmlns:a16="http://schemas.microsoft.com/office/drawing/2014/main" id="{CA7BBFD7-9A1A-4BE3-903C-2FDDAE94F4C7}"/>
              </a:ext>
            </a:extLst>
          </p:cNvPr>
          <p:cNvSpPr>
            <a:spLocks noGrp="1"/>
          </p:cNvSpPr>
          <p:nvPr>
            <p:ph type="title"/>
          </p:nvPr>
        </p:nvSpPr>
        <p:spPr>
          <a:solidFill>
            <a:schemeClr val="bg1">
              <a:alpha val="0"/>
            </a:schemeClr>
          </a:solidFill>
        </p:spPr>
        <p:txBody>
          <a:bodyPr/>
          <a:lstStyle/>
          <a:p>
            <a:pPr eaLnBrk="1" hangingPunct="1"/>
            <a:r>
              <a:rPr lang="nl-NL" altLang="nl-NL"/>
              <a:t>Sponsorwerving – sponsorlijst (2)</a:t>
            </a:r>
          </a:p>
        </p:txBody>
      </p:sp>
      <p:pic>
        <p:nvPicPr>
          <p:cNvPr id="43011" name="Tijdelijke aanduiding voor inhoud 3">
            <a:extLst>
              <a:ext uri="{FF2B5EF4-FFF2-40B4-BE49-F238E27FC236}">
                <a16:creationId xmlns:a16="http://schemas.microsoft.com/office/drawing/2014/main" id="{671002B7-3764-4DB0-B101-14EA570962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341438"/>
            <a:ext cx="8126413" cy="5124450"/>
          </a:xfrm>
        </p:spPr>
      </p:pic>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07FBC0B0-5783-4C69-9547-626AF10A9B9C}"/>
              </a:ext>
            </a:extLst>
          </p:cNvPr>
          <p:cNvSpPr>
            <a:spLocks noGrp="1"/>
          </p:cNvSpPr>
          <p:nvPr>
            <p:ph type="title"/>
          </p:nvPr>
        </p:nvSpPr>
        <p:spPr>
          <a:solidFill>
            <a:schemeClr val="bg1">
              <a:alpha val="0"/>
            </a:schemeClr>
          </a:solidFill>
        </p:spPr>
        <p:txBody>
          <a:bodyPr/>
          <a:lstStyle/>
          <a:p>
            <a:pPr eaLnBrk="1" hangingPunct="1"/>
            <a:r>
              <a:rPr lang="nl-NL" altLang="nl-NL"/>
              <a:t>Sponsorwerving</a:t>
            </a:r>
          </a:p>
        </p:txBody>
      </p:sp>
      <p:sp>
        <p:nvSpPr>
          <p:cNvPr id="44035" name="Tijdelijke aanduiding voor inhoud 2">
            <a:extLst>
              <a:ext uri="{FF2B5EF4-FFF2-40B4-BE49-F238E27FC236}">
                <a16:creationId xmlns:a16="http://schemas.microsoft.com/office/drawing/2014/main" id="{2674B2DF-259A-4D04-87CC-6E495BEC986A}"/>
              </a:ext>
            </a:extLst>
          </p:cNvPr>
          <p:cNvSpPr>
            <a:spLocks noGrp="1"/>
          </p:cNvSpPr>
          <p:nvPr>
            <p:ph idx="1"/>
          </p:nvPr>
        </p:nvSpPr>
        <p:spPr>
          <a:xfrm>
            <a:off x="457200" y="1600200"/>
            <a:ext cx="8686800" cy="4525963"/>
          </a:xfrm>
        </p:spPr>
        <p:txBody>
          <a:bodyPr/>
          <a:lstStyle/>
          <a:p>
            <a:pPr marL="0" indent="0" eaLnBrk="1" hangingPunct="1">
              <a:buClr>
                <a:srgbClr val="92D050"/>
              </a:buClr>
              <a:buFontTx/>
              <a:buNone/>
            </a:pPr>
            <a:r>
              <a:rPr lang="en-US" altLang="nl-NL" sz="2400" dirty="0" err="1"/>
              <a:t>Sponsorlijst</a:t>
            </a:r>
            <a:r>
              <a:rPr lang="en-US" altLang="nl-NL" sz="2400" dirty="0"/>
              <a:t> </a:t>
            </a:r>
            <a:r>
              <a:rPr lang="en-US" altLang="nl-NL" sz="2000" b="1" dirty="0" err="1">
                <a:highlight>
                  <a:srgbClr val="FFFF00"/>
                </a:highlight>
              </a:rPr>
              <a:t>staat</a:t>
            </a:r>
            <a:r>
              <a:rPr lang="en-US" altLang="nl-NL" sz="2000" b="1" dirty="0">
                <a:highlight>
                  <a:srgbClr val="FFFF00"/>
                </a:highlight>
              </a:rPr>
              <a:t> 21 </a:t>
            </a:r>
            <a:r>
              <a:rPr lang="en-US" altLang="nl-NL" sz="2000" b="1" dirty="0" err="1">
                <a:highlight>
                  <a:srgbClr val="FFFF00"/>
                </a:highlight>
              </a:rPr>
              <a:t>december</a:t>
            </a:r>
            <a:r>
              <a:rPr lang="en-US" altLang="nl-NL" sz="2000" b="1" dirty="0">
                <a:highlight>
                  <a:srgbClr val="FFFF00"/>
                </a:highlight>
              </a:rPr>
              <a:t> </a:t>
            </a:r>
            <a:br>
              <a:rPr lang="en-US" altLang="nl-NL" sz="2400" dirty="0"/>
            </a:br>
            <a:r>
              <a:rPr lang="en-US" altLang="nl-NL" sz="2400" dirty="0"/>
              <a:t>voor </a:t>
            </a:r>
            <a:r>
              <a:rPr lang="en-US" altLang="nl-NL" sz="2400" dirty="0" err="1"/>
              <a:t>iedereen</a:t>
            </a:r>
            <a:br>
              <a:rPr lang="en-US" altLang="nl-NL" sz="2400" dirty="0"/>
            </a:br>
            <a:r>
              <a:rPr lang="en-US" altLang="nl-NL" sz="2400" dirty="0" err="1"/>
              <a:t>zichtbaar</a:t>
            </a:r>
            <a:r>
              <a:rPr lang="en-US" altLang="nl-NL" sz="2400" dirty="0"/>
              <a:t> op: </a:t>
            </a:r>
            <a:br>
              <a:rPr lang="en-US" altLang="nl-NL" sz="2400" dirty="0"/>
            </a:br>
            <a:br>
              <a:rPr lang="en-US" altLang="nl-NL" sz="2400" dirty="0"/>
            </a:br>
            <a:r>
              <a:rPr lang="en-US" altLang="nl-NL" sz="2400" b="1" dirty="0">
                <a:solidFill>
                  <a:srgbClr val="FF0000"/>
                </a:solidFill>
              </a:rPr>
              <a:t>deelnemers.bigchallenge.eu/</a:t>
            </a:r>
            <a:r>
              <a:rPr lang="en-US" altLang="nl-NL" sz="2400" dirty="0"/>
              <a:t> </a:t>
            </a:r>
            <a:br>
              <a:rPr lang="en-US" altLang="nl-NL" sz="2400" dirty="0"/>
            </a:br>
            <a:r>
              <a:rPr lang="en-US" altLang="nl-NL" sz="2400" b="1" dirty="0">
                <a:solidFill>
                  <a:srgbClr val="FF0000"/>
                </a:solidFill>
              </a:rPr>
              <a:t>sponsoring/</a:t>
            </a:r>
            <a:r>
              <a:rPr lang="en-US" altLang="nl-NL" sz="2400" b="1" dirty="0" err="1">
                <a:solidFill>
                  <a:srgbClr val="FF0000"/>
                </a:solidFill>
              </a:rPr>
              <a:t>sponsorlijst</a:t>
            </a:r>
            <a:endParaRPr lang="nl-NL" altLang="nl-NL" sz="2400" b="1" dirty="0">
              <a:solidFill>
                <a:srgbClr val="FF0000"/>
              </a:solidFill>
            </a:endParaRPr>
          </a:p>
        </p:txBody>
      </p:sp>
      <p:pic>
        <p:nvPicPr>
          <p:cNvPr id="44036" name="Afbeelding 4">
            <a:extLst>
              <a:ext uri="{FF2B5EF4-FFF2-40B4-BE49-F238E27FC236}">
                <a16:creationId xmlns:a16="http://schemas.microsoft.com/office/drawing/2014/main" id="{70DCFE2A-E34C-4011-A7ED-8B344EA4A1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0" y="981075"/>
            <a:ext cx="4614863"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Titel 1">
            <a:extLst>
              <a:ext uri="{FF2B5EF4-FFF2-40B4-BE49-F238E27FC236}">
                <a16:creationId xmlns:a16="http://schemas.microsoft.com/office/drawing/2014/main" id="{CCF46AF8-60E0-4E5A-BC6F-B774EEE0EA41}"/>
              </a:ext>
            </a:extLst>
          </p:cNvPr>
          <p:cNvSpPr>
            <a:spLocks noGrp="1"/>
          </p:cNvSpPr>
          <p:nvPr>
            <p:ph type="title"/>
          </p:nvPr>
        </p:nvSpPr>
        <p:spPr>
          <a:xfrm>
            <a:off x="4787900" y="1700213"/>
            <a:ext cx="4356100" cy="1143000"/>
          </a:xfrm>
        </p:spPr>
        <p:txBody>
          <a:bodyPr rtlCol="0">
            <a:normAutofit fontScale="90000"/>
          </a:bodyPr>
          <a:lstStyle/>
          <a:p>
            <a:pPr eaLnBrk="1" fontAlgn="auto" hangingPunct="1">
              <a:spcAft>
                <a:spcPts val="0"/>
              </a:spcAft>
              <a:defRPr/>
            </a:pPr>
            <a:r>
              <a:rPr lang="nl-NL" sz="3600"/>
              <a:t>Herman Houweling</a:t>
            </a:r>
            <a:br>
              <a:rPr lang="nl-NL" sz="3600"/>
            </a:br>
            <a:r>
              <a:rPr lang="nl-NL" sz="3600"/>
              <a:t>had een droom</a:t>
            </a:r>
          </a:p>
        </p:txBody>
      </p:sp>
      <p:sp>
        <p:nvSpPr>
          <p:cNvPr id="5123" name="Tijdelijke aanduiding voor inhoud 2">
            <a:extLst>
              <a:ext uri="{FF2B5EF4-FFF2-40B4-BE49-F238E27FC236}">
                <a16:creationId xmlns:a16="http://schemas.microsoft.com/office/drawing/2014/main" id="{157AE1F7-0298-4102-AED4-BB700CA58DB3}"/>
              </a:ext>
            </a:extLst>
          </p:cNvPr>
          <p:cNvSpPr>
            <a:spLocks noGrp="1"/>
          </p:cNvSpPr>
          <p:nvPr>
            <p:ph idx="1"/>
          </p:nvPr>
        </p:nvSpPr>
        <p:spPr>
          <a:xfrm>
            <a:off x="395288" y="3213100"/>
            <a:ext cx="8291512" cy="3168650"/>
          </a:xfrm>
        </p:spPr>
        <p:txBody>
          <a:bodyPr/>
          <a:lstStyle/>
          <a:p>
            <a:pPr eaLnBrk="1" hangingPunct="1">
              <a:lnSpc>
                <a:spcPct val="134000"/>
              </a:lnSpc>
              <a:spcBef>
                <a:spcPct val="0"/>
              </a:spcBef>
              <a:buFontTx/>
              <a:buNone/>
            </a:pPr>
            <a:r>
              <a:rPr lang="nl-NL" altLang="nl-NL" sz="2400"/>
              <a:t>	</a:t>
            </a:r>
            <a:r>
              <a:rPr lang="nl-NL" altLang="nl-NL" sz="2200"/>
              <a:t>Naast zijn strijd tegen kanker iets doen voor de veehouderijsector waar hij zijn hele leven in gewerkt had en waar hij trots op was. Daarmee een serieuze bijdrage leveren aan de strijd tegen kanker.</a:t>
            </a:r>
          </a:p>
          <a:p>
            <a:pPr eaLnBrk="1" hangingPunct="1">
              <a:lnSpc>
                <a:spcPct val="134000"/>
              </a:lnSpc>
              <a:spcBef>
                <a:spcPct val="0"/>
              </a:spcBef>
              <a:buFontTx/>
              <a:buNone/>
            </a:pPr>
            <a:endParaRPr lang="nl-NL" altLang="nl-NL" sz="1300"/>
          </a:p>
          <a:p>
            <a:pPr eaLnBrk="1" hangingPunct="1"/>
            <a:endParaRPr lang="nl-NL" altLang="nl-NL" sz="1100"/>
          </a:p>
          <a:p>
            <a:pPr eaLnBrk="1" hangingPunct="1">
              <a:buFont typeface="Wingdings" panose="05000000000000000000" pitchFamily="2" charset="2"/>
              <a:buChar char="à"/>
            </a:pPr>
            <a:r>
              <a:rPr lang="en-US" altLang="nl-NL" sz="2400" b="1"/>
              <a:t>Daarom deed Herman mee aan Alpe d’HuZes</a:t>
            </a:r>
          </a:p>
          <a:p>
            <a:pPr eaLnBrk="1" hangingPunct="1">
              <a:buFont typeface="Arial" panose="020B0604020202020204" pitchFamily="34" charset="0"/>
              <a:buNone/>
            </a:pPr>
            <a:r>
              <a:rPr lang="en-US" altLang="nl-NL" sz="2400" b="1"/>
              <a:t> 	en werd hij het gezicht van Alpe d’HuZes 2009</a:t>
            </a:r>
            <a:endParaRPr lang="nl-NL" altLang="nl-NL" sz="2400" b="1"/>
          </a:p>
          <a:p>
            <a:pPr eaLnBrk="1" hangingPunct="1"/>
            <a:endParaRPr lang="nl-NL" altLang="nl-NL" sz="2400"/>
          </a:p>
        </p:txBody>
      </p:sp>
      <p:pic>
        <p:nvPicPr>
          <p:cNvPr id="5124" name="Tijdelijke aanduiding voor inhoud 3" descr="_2009000589_kleiner.jpg">
            <a:extLst>
              <a:ext uri="{FF2B5EF4-FFF2-40B4-BE49-F238E27FC236}">
                <a16:creationId xmlns:a16="http://schemas.microsoft.com/office/drawing/2014/main" id="{301F5ED3-FC1B-4190-A765-7839D6CCFD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13288"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kstvak 4">
            <a:extLst>
              <a:ext uri="{FF2B5EF4-FFF2-40B4-BE49-F238E27FC236}">
                <a16:creationId xmlns:a16="http://schemas.microsoft.com/office/drawing/2014/main" id="{A369B68D-32CC-4C6A-84A9-2624D8A5BEE1}"/>
              </a:ext>
            </a:extLst>
          </p:cNvPr>
          <p:cNvSpPr txBox="1">
            <a:spLocks noChangeArrowheads="1"/>
          </p:cNvSpPr>
          <p:nvPr/>
        </p:nvSpPr>
        <p:spPr bwMode="auto">
          <a:xfrm>
            <a:off x="5003800" y="260350"/>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solidFill>
                  <a:srgbClr val="000000"/>
                </a:solidFill>
              </a:rPr>
              <a:t>(6-2-1962  -  18-1-2010)</a:t>
            </a:r>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48442-49B3-4083-ABAB-92224A146E2F}"/>
              </a:ext>
            </a:extLst>
          </p:cNvPr>
          <p:cNvSpPr>
            <a:spLocks noGrp="1"/>
          </p:cNvSpPr>
          <p:nvPr>
            <p:ph type="title"/>
          </p:nvPr>
        </p:nvSpPr>
        <p:spPr/>
        <p:txBody>
          <a:bodyPr/>
          <a:lstStyle/>
          <a:p>
            <a:r>
              <a:rPr lang="nl-NL" dirty="0"/>
              <a:t> Facturen voor bedrijven</a:t>
            </a:r>
          </a:p>
        </p:txBody>
      </p:sp>
      <p:sp>
        <p:nvSpPr>
          <p:cNvPr id="3" name="Tijdelijke aanduiding voor inhoud 2">
            <a:extLst>
              <a:ext uri="{FF2B5EF4-FFF2-40B4-BE49-F238E27FC236}">
                <a16:creationId xmlns:a16="http://schemas.microsoft.com/office/drawing/2014/main" id="{DC57FA30-1806-41E0-807A-6848E8B84A8F}"/>
              </a:ext>
            </a:extLst>
          </p:cNvPr>
          <p:cNvSpPr>
            <a:spLocks noGrp="1"/>
          </p:cNvSpPr>
          <p:nvPr>
            <p:ph idx="1"/>
          </p:nvPr>
        </p:nvSpPr>
        <p:spPr/>
        <p:txBody>
          <a:bodyPr/>
          <a:lstStyle/>
          <a:p>
            <a:endParaRPr lang="nl-NL" dirty="0"/>
          </a:p>
          <a:p>
            <a:endParaRPr lang="nl-NL" dirty="0"/>
          </a:p>
          <a:p>
            <a:endParaRPr lang="nl-NL" dirty="0"/>
          </a:p>
          <a:p>
            <a:endParaRPr lang="nl-NL" dirty="0"/>
          </a:p>
          <a:p>
            <a:pPr algn="ctr"/>
            <a:r>
              <a:rPr lang="nl-NL" sz="4800" dirty="0"/>
              <a:t>Arie Joren</a:t>
            </a:r>
          </a:p>
        </p:txBody>
      </p:sp>
    </p:spTree>
    <p:extLst>
      <p:ext uri="{BB962C8B-B14F-4D97-AF65-F5344CB8AC3E}">
        <p14:creationId xmlns:p14="http://schemas.microsoft.com/office/powerpoint/2010/main" val="255067899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a:extLst>
              <a:ext uri="{FF2B5EF4-FFF2-40B4-BE49-F238E27FC236}">
                <a16:creationId xmlns:a16="http://schemas.microsoft.com/office/drawing/2014/main" id="{8C7D7DE6-9879-4555-AF53-2B1238C65F41}"/>
              </a:ext>
            </a:extLst>
          </p:cNvPr>
          <p:cNvSpPr>
            <a:spLocks noGrp="1"/>
          </p:cNvSpPr>
          <p:nvPr>
            <p:ph type="title"/>
          </p:nvPr>
        </p:nvSpPr>
        <p:spPr>
          <a:xfrm>
            <a:off x="457200" y="274638"/>
            <a:ext cx="8229600" cy="706090"/>
          </a:xfrm>
        </p:spPr>
        <p:txBody>
          <a:bodyPr/>
          <a:lstStyle/>
          <a:p>
            <a:pPr eaLnBrk="1" hangingPunct="1"/>
            <a:r>
              <a:rPr lang="nl-NL" altLang="nl-NL" sz="3600" dirty="0"/>
              <a:t>Sponsorlogo’s aanleveren  </a:t>
            </a:r>
          </a:p>
        </p:txBody>
      </p:sp>
      <p:sp>
        <p:nvSpPr>
          <p:cNvPr id="45059" name="Tijdelijke aanduiding voor inhoud 2">
            <a:extLst>
              <a:ext uri="{FF2B5EF4-FFF2-40B4-BE49-F238E27FC236}">
                <a16:creationId xmlns:a16="http://schemas.microsoft.com/office/drawing/2014/main" id="{8CE72E83-5E22-4855-94DD-E169689953AE}"/>
              </a:ext>
            </a:extLst>
          </p:cNvPr>
          <p:cNvSpPr>
            <a:spLocks noGrp="1"/>
          </p:cNvSpPr>
          <p:nvPr>
            <p:ph idx="1"/>
          </p:nvPr>
        </p:nvSpPr>
        <p:spPr>
          <a:xfrm>
            <a:off x="457200" y="908721"/>
            <a:ext cx="8435975" cy="5217442"/>
          </a:xfrm>
        </p:spPr>
        <p:txBody>
          <a:bodyPr/>
          <a:lstStyle/>
          <a:p>
            <a:pPr eaLnBrk="1" hangingPunct="1">
              <a:buClr>
                <a:srgbClr val="92D050"/>
              </a:buClr>
              <a:buFont typeface="Arial" panose="020B0604020202020204" pitchFamily="34" charset="0"/>
              <a:buNone/>
            </a:pPr>
            <a:r>
              <a:rPr lang="nl-NL" altLang="nl-NL" sz="2400" dirty="0"/>
              <a:t>Voor wieler-/loopkleding en website BIG Challenge(*):</a:t>
            </a:r>
          </a:p>
          <a:p>
            <a:pPr eaLnBrk="1" hangingPunct="1">
              <a:buClr>
                <a:srgbClr val="92D050"/>
              </a:buClr>
            </a:pPr>
            <a:r>
              <a:rPr lang="nl-NL" altLang="nl-NL" sz="2400" dirty="0"/>
              <a:t>Logo’s sturen naar </a:t>
            </a:r>
            <a:r>
              <a:rPr lang="nl-NL" altLang="nl-NL" sz="2400" dirty="0">
                <a:solidFill>
                  <a:srgbClr val="FF0000"/>
                </a:solidFill>
                <a:hlinkClick r:id="rId2"/>
              </a:rPr>
              <a:t>bc.anitac@gmail.com</a:t>
            </a:r>
            <a:r>
              <a:rPr lang="nl-NL" altLang="nl-NL" sz="2400" dirty="0">
                <a:solidFill>
                  <a:srgbClr val="FF0000"/>
                </a:solidFill>
              </a:rPr>
              <a:t>   Dit is Anita Cruijsen </a:t>
            </a:r>
          </a:p>
          <a:p>
            <a:pPr eaLnBrk="1" hangingPunct="1">
              <a:buClr>
                <a:srgbClr val="92D050"/>
              </a:buClr>
            </a:pPr>
            <a:r>
              <a:rPr lang="nl-NL" altLang="nl-NL" sz="2400" dirty="0"/>
              <a:t>Gebruik formulier Aanleveren sponsorlogo </a:t>
            </a:r>
          </a:p>
          <a:p>
            <a:pPr eaLnBrk="1" hangingPunct="1">
              <a:buClr>
                <a:srgbClr val="92D050"/>
              </a:buClr>
            </a:pPr>
            <a:r>
              <a:rPr lang="nl-NL" altLang="nl-NL" sz="2000" i="1" dirty="0"/>
              <a:t>(te downloaden op de </a:t>
            </a:r>
            <a:r>
              <a:rPr lang="nl-NL" altLang="nl-NL" sz="2000" i="1" dirty="0" err="1"/>
              <a:t>deelnemersite</a:t>
            </a:r>
            <a:r>
              <a:rPr lang="nl-NL" altLang="nl-NL" sz="2000" i="1" dirty="0"/>
              <a:t>/sponsoring/sponsorlogo’s)</a:t>
            </a:r>
          </a:p>
          <a:p>
            <a:pPr marL="0" indent="0" eaLnBrk="1" hangingPunct="1">
              <a:buClr>
                <a:srgbClr val="92D050"/>
              </a:buClr>
              <a:buNone/>
            </a:pPr>
            <a:r>
              <a:rPr lang="nl-NL" sz="2000" dirty="0">
                <a:hlinkClick r:id="rId3"/>
              </a:rPr>
              <a:t>https://deelnemers.bigchallenge.eu/sponsoring/sponsorlogos-aanleveren</a:t>
            </a:r>
            <a:endParaRPr lang="nl-NL" altLang="nl-NL" sz="2000" dirty="0"/>
          </a:p>
          <a:p>
            <a:pPr eaLnBrk="1" hangingPunct="1">
              <a:buClr>
                <a:srgbClr val="92D050"/>
              </a:buClr>
            </a:pPr>
            <a:r>
              <a:rPr lang="nl-NL" altLang="nl-NL" sz="2400" dirty="0"/>
              <a:t>Deadline </a:t>
            </a:r>
            <a:r>
              <a:rPr lang="nl-NL" altLang="nl-NL" sz="2400" b="1" dirty="0"/>
              <a:t>5 februari 2020  23:59 uur</a:t>
            </a:r>
            <a:endParaRPr lang="nl-NL" altLang="nl-NL" sz="2400" dirty="0"/>
          </a:p>
          <a:p>
            <a:pPr eaLnBrk="1" hangingPunct="1">
              <a:buClr>
                <a:srgbClr val="92D050"/>
              </a:buClr>
            </a:pPr>
            <a:r>
              <a:rPr lang="nl-NL" altLang="nl-NL" sz="2400" b="1" dirty="0">
                <a:solidFill>
                  <a:srgbClr val="FF0000"/>
                </a:solidFill>
              </a:rPr>
              <a:t>Anita</a:t>
            </a:r>
            <a:r>
              <a:rPr lang="nl-NL" altLang="nl-NL" sz="2400" dirty="0"/>
              <a:t> verzorgt aanlevering bij Alpe d’HuZes (</a:t>
            </a:r>
            <a:r>
              <a:rPr lang="nl-NL" altLang="nl-NL" sz="2400" dirty="0" err="1"/>
              <a:t>Bioracer</a:t>
            </a:r>
            <a:r>
              <a:rPr lang="nl-NL" altLang="nl-NL" sz="2400" dirty="0"/>
              <a:t>)</a:t>
            </a:r>
            <a:endParaRPr lang="en-US" altLang="nl-NL" sz="2400" dirty="0">
              <a:sym typeface="Wingdings" panose="05000000000000000000" pitchFamily="2" charset="2"/>
            </a:endParaRPr>
          </a:p>
          <a:p>
            <a:pPr eaLnBrk="1" hangingPunct="1">
              <a:buClr>
                <a:srgbClr val="92D050"/>
              </a:buClr>
            </a:pPr>
            <a:r>
              <a:rPr lang="en-US" altLang="nl-NL" sz="2400" dirty="0">
                <a:sym typeface="Wingdings" panose="05000000000000000000" pitchFamily="2" charset="2"/>
              </a:rPr>
              <a:t>De </a:t>
            </a:r>
            <a:r>
              <a:rPr lang="en-US" altLang="nl-NL" sz="2400" dirty="0" err="1">
                <a:sym typeface="Wingdings" panose="05000000000000000000" pitchFamily="2" charset="2"/>
              </a:rPr>
              <a:t>ontvangen</a:t>
            </a:r>
            <a:r>
              <a:rPr lang="en-US" altLang="nl-NL" sz="2400" dirty="0">
                <a:sym typeface="Wingdings" panose="05000000000000000000" pitchFamily="2" charset="2"/>
              </a:rPr>
              <a:t> mail van “</a:t>
            </a:r>
            <a:r>
              <a:rPr lang="en-US" altLang="nl-NL" sz="2400" dirty="0" err="1">
                <a:sym typeface="Wingdings" panose="05000000000000000000" pitchFamily="2" charset="2"/>
              </a:rPr>
              <a:t>Bioracer</a:t>
            </a:r>
            <a:r>
              <a:rPr lang="en-US" altLang="nl-NL" sz="2400" dirty="0">
                <a:sym typeface="Wingdings" panose="05000000000000000000" pitchFamily="2" charset="2"/>
              </a:rPr>
              <a:t>” met </a:t>
            </a:r>
            <a:r>
              <a:rPr lang="en-US" altLang="nl-NL" sz="2400" dirty="0" err="1">
                <a:sym typeface="Wingdings" panose="05000000000000000000" pitchFamily="2" charset="2"/>
              </a:rPr>
              <a:t>als</a:t>
            </a:r>
            <a:r>
              <a:rPr lang="en-US" altLang="nl-NL" sz="2400" dirty="0">
                <a:sym typeface="Wingdings" panose="05000000000000000000" pitchFamily="2" charset="2"/>
              </a:rPr>
              <a:t> </a:t>
            </a:r>
            <a:r>
              <a:rPr lang="en-US" altLang="nl-NL" sz="2400" dirty="0" err="1">
                <a:sym typeface="Wingdings" panose="05000000000000000000" pitchFamily="2" charset="2"/>
              </a:rPr>
              <a:t>onderwerp</a:t>
            </a:r>
            <a:r>
              <a:rPr lang="en-US" altLang="nl-NL" sz="2400" dirty="0">
                <a:sym typeface="Wingdings" panose="05000000000000000000" pitchFamily="2" charset="2"/>
              </a:rPr>
              <a:t> </a:t>
            </a:r>
            <a:r>
              <a:rPr lang="en-US" altLang="nl-NL" sz="2400" i="1" dirty="0">
                <a:solidFill>
                  <a:srgbClr val="FF0000"/>
                </a:solidFill>
                <a:sym typeface="Wingdings" panose="05000000000000000000" pitchFamily="2" charset="2"/>
              </a:rPr>
              <a:t>“</a:t>
            </a:r>
            <a:r>
              <a:rPr lang="en-US" altLang="nl-NL" sz="2400" i="1" dirty="0" err="1">
                <a:solidFill>
                  <a:srgbClr val="FF0000"/>
                </a:solidFill>
                <a:sym typeface="Wingdings" panose="05000000000000000000" pitchFamily="2" charset="2"/>
              </a:rPr>
              <a:t>uitnodiging</a:t>
            </a:r>
            <a:r>
              <a:rPr lang="en-US" altLang="nl-NL" sz="2400" i="1" dirty="0">
                <a:solidFill>
                  <a:srgbClr val="FF0000"/>
                </a:solidFill>
                <a:sym typeface="Wingdings" panose="05000000000000000000" pitchFamily="2" charset="2"/>
              </a:rPr>
              <a:t> upload Logo’s……” </a:t>
            </a:r>
            <a:r>
              <a:rPr lang="en-US" altLang="nl-NL" sz="2400" dirty="0" err="1">
                <a:sym typeface="Wingdings" panose="05000000000000000000" pitchFamily="2" charset="2"/>
              </a:rPr>
              <a:t>doorsturen</a:t>
            </a:r>
            <a:r>
              <a:rPr lang="en-US" altLang="nl-NL" sz="2400" dirty="0">
                <a:sym typeface="Wingdings" panose="05000000000000000000" pitchFamily="2" charset="2"/>
              </a:rPr>
              <a:t> </a:t>
            </a:r>
            <a:r>
              <a:rPr lang="en-US" altLang="nl-NL" sz="2400" dirty="0" err="1">
                <a:sym typeface="Wingdings" panose="05000000000000000000" pitchFamily="2" charset="2"/>
              </a:rPr>
              <a:t>naar</a:t>
            </a:r>
            <a:r>
              <a:rPr lang="en-US" altLang="nl-NL" sz="2400" dirty="0">
                <a:sym typeface="Wingdings" panose="05000000000000000000" pitchFamily="2" charset="2"/>
              </a:rPr>
              <a:t> </a:t>
            </a:r>
            <a:r>
              <a:rPr lang="en-US" altLang="nl-NL" sz="2400" dirty="0">
                <a:sym typeface="Wingdings" panose="05000000000000000000" pitchFamily="2" charset="2"/>
                <a:hlinkClick r:id="rId2"/>
              </a:rPr>
              <a:t>bc.anitac@gmail.com</a:t>
            </a:r>
            <a:r>
              <a:rPr lang="en-US" altLang="nl-NL" sz="2400" dirty="0">
                <a:sym typeface="Wingdings" panose="05000000000000000000" pitchFamily="2" charset="2"/>
              </a:rPr>
              <a:t> </a:t>
            </a:r>
          </a:p>
          <a:p>
            <a:pPr eaLnBrk="1" hangingPunct="1">
              <a:buClr>
                <a:srgbClr val="92D050"/>
              </a:buClr>
            </a:pPr>
            <a:r>
              <a:rPr lang="nl-NL" altLang="nl-NL" sz="2400" dirty="0"/>
              <a:t>(*)  Logo’s op actiepagina team </a:t>
            </a:r>
            <a:br>
              <a:rPr lang="nl-NL" altLang="nl-NL" sz="2400" dirty="0"/>
            </a:br>
            <a:r>
              <a:rPr lang="nl-NL" altLang="nl-NL" sz="2400" dirty="0"/>
              <a:t>	website Ad6 = taak teamcaptain</a:t>
            </a:r>
          </a:p>
          <a:p>
            <a:pPr marL="0" indent="0" eaLnBrk="1" hangingPunct="1">
              <a:buNone/>
            </a:pPr>
            <a:endParaRPr lang="nl-NL" altLang="nl-NL" sz="2400" dirty="0"/>
          </a:p>
        </p:txBody>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a:extLst>
              <a:ext uri="{FF2B5EF4-FFF2-40B4-BE49-F238E27FC236}">
                <a16:creationId xmlns:a16="http://schemas.microsoft.com/office/drawing/2014/main" id="{8C7D7DE6-9879-4555-AF53-2B1238C65F41}"/>
              </a:ext>
            </a:extLst>
          </p:cNvPr>
          <p:cNvSpPr>
            <a:spLocks noGrp="1"/>
          </p:cNvSpPr>
          <p:nvPr>
            <p:ph type="title"/>
          </p:nvPr>
        </p:nvSpPr>
        <p:spPr>
          <a:xfrm>
            <a:off x="457200" y="274638"/>
            <a:ext cx="8229600" cy="778098"/>
          </a:xfrm>
        </p:spPr>
        <p:txBody>
          <a:bodyPr/>
          <a:lstStyle/>
          <a:p>
            <a:pPr eaLnBrk="1" hangingPunct="1"/>
            <a:r>
              <a:rPr lang="nl-NL" altLang="nl-NL" sz="3600" dirty="0"/>
              <a:t>In het kort hoe alles aan te leveren</a:t>
            </a:r>
          </a:p>
        </p:txBody>
      </p:sp>
      <p:sp>
        <p:nvSpPr>
          <p:cNvPr id="45059" name="Tijdelijke aanduiding voor inhoud 2">
            <a:extLst>
              <a:ext uri="{FF2B5EF4-FFF2-40B4-BE49-F238E27FC236}">
                <a16:creationId xmlns:a16="http://schemas.microsoft.com/office/drawing/2014/main" id="{8CE72E83-5E22-4855-94DD-E169689953AE}"/>
              </a:ext>
            </a:extLst>
          </p:cNvPr>
          <p:cNvSpPr>
            <a:spLocks noGrp="1"/>
          </p:cNvSpPr>
          <p:nvPr>
            <p:ph idx="1"/>
          </p:nvPr>
        </p:nvSpPr>
        <p:spPr>
          <a:xfrm>
            <a:off x="457200" y="692696"/>
            <a:ext cx="8435975" cy="5760640"/>
          </a:xfrm>
        </p:spPr>
        <p:txBody>
          <a:bodyPr/>
          <a:lstStyle/>
          <a:p>
            <a:pPr marL="0" lvl="0" indent="0" eaLnBrk="1" hangingPunct="1">
              <a:buClr>
                <a:srgbClr val="92D050"/>
              </a:buClr>
              <a:buNone/>
            </a:pPr>
            <a:endParaRPr lang="nl-NL" altLang="nl-NL" sz="800" dirty="0">
              <a:solidFill>
                <a:prstClr val="black"/>
              </a:solidFill>
            </a:endParaRPr>
          </a:p>
          <a:p>
            <a:pPr lvl="0" eaLnBrk="1" hangingPunct="1">
              <a:buClr>
                <a:srgbClr val="92D050"/>
              </a:buClr>
            </a:pPr>
            <a:r>
              <a:rPr lang="nl-NL" altLang="nl-NL" sz="2400" dirty="0">
                <a:solidFill>
                  <a:prstClr val="black"/>
                </a:solidFill>
              </a:rPr>
              <a:t>Sponsors van 500 – 999 euro formulier bovenste gedeelte ingevuld en een JPG bestand. </a:t>
            </a:r>
            <a:r>
              <a:rPr lang="nl-NL" altLang="nl-NL" sz="2000" i="1" dirty="0"/>
              <a:t>(JPG is voor op de site te plaatsen)</a:t>
            </a:r>
          </a:p>
          <a:p>
            <a:pPr eaLnBrk="1" hangingPunct="1">
              <a:buClr>
                <a:srgbClr val="92D050"/>
              </a:buClr>
            </a:pPr>
            <a:r>
              <a:rPr lang="nl-NL" altLang="nl-NL" sz="2400" dirty="0"/>
              <a:t>Sponsors van 1000 euro en hoger het formulier volledig ingevuld en een JPG bestand en een EPS bestand. </a:t>
            </a:r>
          </a:p>
          <a:p>
            <a:pPr marL="0" indent="0" eaLnBrk="1" hangingPunct="1">
              <a:buClr>
                <a:srgbClr val="92D050"/>
              </a:buClr>
              <a:buNone/>
            </a:pPr>
            <a:r>
              <a:rPr lang="nl-NL" altLang="nl-NL" sz="2400" i="1" dirty="0"/>
              <a:t>     </a:t>
            </a:r>
            <a:r>
              <a:rPr lang="nl-NL" altLang="nl-NL" sz="2000" i="1" dirty="0"/>
              <a:t>(JPG is voor op de site te plaatsen en EPS is voor op het shirt)</a:t>
            </a:r>
          </a:p>
          <a:p>
            <a:pPr eaLnBrk="1" hangingPunct="1">
              <a:buClr>
                <a:srgbClr val="92D050"/>
              </a:buClr>
            </a:pPr>
            <a:r>
              <a:rPr lang="nl-NL" altLang="nl-NL" sz="2400" dirty="0"/>
              <a:t>Per sponsor 1 complete mail met als bijlage de benodigde logo’s en het ingevulde formulier</a:t>
            </a:r>
          </a:p>
          <a:p>
            <a:pPr eaLnBrk="1" hangingPunct="1">
              <a:buClr>
                <a:srgbClr val="92D050"/>
              </a:buClr>
            </a:pPr>
            <a:r>
              <a:rPr lang="nl-NL" altLang="nl-NL" sz="2400" b="1" dirty="0">
                <a:solidFill>
                  <a:srgbClr val="FF0000"/>
                </a:solidFill>
              </a:rPr>
              <a:t>In het onderwerp aub </a:t>
            </a:r>
            <a:r>
              <a:rPr lang="nl-NL" altLang="nl-NL" sz="2400" b="1" dirty="0">
                <a:solidFill>
                  <a:srgbClr val="FF0000"/>
                </a:solidFill>
                <a:sym typeface="Wingdings" panose="05000000000000000000" pitchFamily="2" charset="2"/>
              </a:rPr>
              <a:t> </a:t>
            </a:r>
            <a:r>
              <a:rPr lang="nl-NL" altLang="nl-NL" sz="2400" b="1" dirty="0" err="1">
                <a:solidFill>
                  <a:srgbClr val="FF0000"/>
                </a:solidFill>
                <a:sym typeface="Wingdings" panose="05000000000000000000" pitchFamily="2" charset="2"/>
              </a:rPr>
              <a:t>teamnr</a:t>
            </a:r>
            <a:r>
              <a:rPr lang="nl-NL" altLang="nl-NL" sz="2400" b="1" dirty="0">
                <a:solidFill>
                  <a:srgbClr val="FF0000"/>
                </a:solidFill>
                <a:sym typeface="Wingdings" panose="05000000000000000000" pitchFamily="2" charset="2"/>
              </a:rPr>
              <a:t>;  teamnaam;  sponsornaam</a:t>
            </a:r>
          </a:p>
          <a:p>
            <a:pPr eaLnBrk="1" hangingPunct="1">
              <a:buClr>
                <a:srgbClr val="92D050"/>
              </a:buClr>
            </a:pPr>
            <a:r>
              <a:rPr lang="nl-NL" altLang="nl-NL" sz="2400" dirty="0">
                <a:sym typeface="Wingdings" panose="05000000000000000000" pitchFamily="2" charset="2"/>
              </a:rPr>
              <a:t>Mailen naar </a:t>
            </a:r>
            <a:r>
              <a:rPr lang="nl-NL" altLang="nl-NL" sz="2400" dirty="0">
                <a:sym typeface="Wingdings" panose="05000000000000000000" pitchFamily="2" charset="2"/>
                <a:hlinkClick r:id="rId2"/>
              </a:rPr>
              <a:t>bc.anitac@gmail.com</a:t>
            </a:r>
            <a:r>
              <a:rPr lang="nl-NL" altLang="nl-NL" sz="2400" dirty="0">
                <a:sym typeface="Wingdings" panose="05000000000000000000" pitchFamily="2" charset="2"/>
              </a:rPr>
              <a:t> </a:t>
            </a:r>
          </a:p>
          <a:p>
            <a:pPr eaLnBrk="1" hangingPunct="1">
              <a:buClr>
                <a:srgbClr val="92D050"/>
              </a:buClr>
            </a:pPr>
            <a:r>
              <a:rPr lang="nl-NL" altLang="nl-NL" sz="2400" dirty="0">
                <a:sym typeface="Wingdings" panose="05000000000000000000" pitchFamily="2" charset="2"/>
              </a:rPr>
              <a:t>Als men alles van een sponsor heeft </a:t>
            </a:r>
            <a:r>
              <a:rPr lang="nl-NL" altLang="nl-NL" sz="2400" b="1" u="sng" dirty="0">
                <a:solidFill>
                  <a:srgbClr val="FF0000"/>
                </a:solidFill>
                <a:sym typeface="Wingdings" panose="05000000000000000000" pitchFamily="2" charset="2"/>
              </a:rPr>
              <a:t>METEEN</a:t>
            </a:r>
            <a:r>
              <a:rPr lang="nl-NL" altLang="nl-NL" sz="2400" dirty="0">
                <a:sym typeface="Wingdings" panose="05000000000000000000" pitchFamily="2" charset="2"/>
              </a:rPr>
              <a:t> insturen en </a:t>
            </a:r>
            <a:r>
              <a:rPr lang="nl-NL" altLang="nl-NL" sz="2400" b="1" u="sng" dirty="0">
                <a:solidFill>
                  <a:srgbClr val="FF0000"/>
                </a:solidFill>
                <a:sym typeface="Wingdings" panose="05000000000000000000" pitchFamily="2" charset="2"/>
              </a:rPr>
              <a:t>NIET</a:t>
            </a:r>
            <a:r>
              <a:rPr lang="nl-NL" altLang="nl-NL" sz="2400" dirty="0">
                <a:sym typeface="Wingdings" panose="05000000000000000000" pitchFamily="2" charset="2"/>
              </a:rPr>
              <a:t> verzamelen.</a:t>
            </a:r>
          </a:p>
          <a:p>
            <a:pPr eaLnBrk="1" hangingPunct="1">
              <a:buClr>
                <a:srgbClr val="92D050"/>
              </a:buClr>
            </a:pPr>
            <a:r>
              <a:rPr lang="nl-NL" altLang="nl-NL" sz="2400" dirty="0">
                <a:sym typeface="Wingdings" panose="05000000000000000000" pitchFamily="2" charset="2"/>
              </a:rPr>
              <a:t>Wacht niet tot de deadline datum  met insturen</a:t>
            </a:r>
          </a:p>
          <a:p>
            <a:pPr marL="0" indent="0" eaLnBrk="1" hangingPunct="1">
              <a:buClr>
                <a:srgbClr val="92D050"/>
              </a:buClr>
              <a:buNone/>
            </a:pPr>
            <a:r>
              <a:rPr lang="nl-NL" altLang="nl-NL" sz="2400" dirty="0">
                <a:sym typeface="Wingdings" panose="05000000000000000000" pitchFamily="2" charset="2"/>
              </a:rPr>
              <a:t>     zodat niet alles op het laatste moment nog moet.</a:t>
            </a:r>
            <a:endParaRPr lang="nl-NL" altLang="nl-NL" sz="2400" dirty="0"/>
          </a:p>
          <a:p>
            <a:pPr eaLnBrk="1" hangingPunct="1">
              <a:buClr>
                <a:srgbClr val="92D050"/>
              </a:buClr>
            </a:pPr>
            <a:endParaRPr lang="nl-NL" altLang="nl-NL" dirty="0">
              <a:highlight>
                <a:srgbClr val="FFFF00"/>
              </a:highlight>
            </a:endParaRPr>
          </a:p>
          <a:p>
            <a:pPr marL="0" indent="0" eaLnBrk="1" hangingPunct="1">
              <a:buClr>
                <a:srgbClr val="92D050"/>
              </a:buClr>
              <a:buNone/>
            </a:pPr>
            <a:endParaRPr lang="nl-NL" altLang="nl-NL" i="1" dirty="0"/>
          </a:p>
        </p:txBody>
      </p:sp>
    </p:spTree>
    <p:extLst>
      <p:ext uri="{BB962C8B-B14F-4D97-AF65-F5344CB8AC3E}">
        <p14:creationId xmlns:p14="http://schemas.microsoft.com/office/powerpoint/2010/main" val="310537909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hthoek 5"/>
          <p:cNvSpPr>
            <a:spLocks noChangeArrowheads="1"/>
          </p:cNvSpPr>
          <p:nvPr/>
        </p:nvSpPr>
        <p:spPr bwMode="auto">
          <a:xfrm>
            <a:off x="755650" y="5229225"/>
            <a:ext cx="6048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nl-NL" altLang="nl-NL"/>
              <a:t>Promotiematerialen:</a:t>
            </a:r>
            <a:br>
              <a:rPr lang="nl-NL" altLang="nl-NL"/>
            </a:br>
            <a:r>
              <a:rPr lang="nl-NL" altLang="nl-NL" b="1"/>
              <a:t>Herman van Welie</a:t>
            </a:r>
          </a:p>
        </p:txBody>
      </p:sp>
      <p:pic>
        <p:nvPicPr>
          <p:cNvPr id="2051" name="Afbeelding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15888"/>
            <a:ext cx="805021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fbeelding 3" descr="Ad6_logo_groot jp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4941888"/>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73382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p:txBody>
          <a:bodyPr/>
          <a:lstStyle/>
          <a:p>
            <a:pPr eaLnBrk="1" hangingPunct="1"/>
            <a:r>
              <a:rPr lang="nl-NL" altLang="nl-NL"/>
              <a:t>Verkoop én uitleen van…</a:t>
            </a:r>
          </a:p>
        </p:txBody>
      </p:sp>
      <p:sp>
        <p:nvSpPr>
          <p:cNvPr id="3075" name="Tijdelijke aanduiding voor inhoud 2"/>
          <p:cNvSpPr>
            <a:spLocks noGrp="1"/>
          </p:cNvSpPr>
          <p:nvPr>
            <p:ph idx="1"/>
          </p:nvPr>
        </p:nvSpPr>
        <p:spPr/>
        <p:txBody>
          <a:bodyPr/>
          <a:lstStyle/>
          <a:p>
            <a:pPr eaLnBrk="1" hangingPunct="1"/>
            <a:r>
              <a:rPr lang="nl-NL" altLang="nl-NL"/>
              <a:t>T-shirts </a:t>
            </a:r>
          </a:p>
          <a:p>
            <a:pPr eaLnBrk="1" hangingPunct="1"/>
            <a:r>
              <a:rPr lang="nl-NL" altLang="nl-NL"/>
              <a:t>Mokken</a:t>
            </a:r>
          </a:p>
          <a:p>
            <a:pPr eaLnBrk="1" hangingPunct="1"/>
            <a:r>
              <a:rPr lang="nl-NL" altLang="nl-NL"/>
              <a:t>Caps</a:t>
            </a:r>
          </a:p>
          <a:p>
            <a:pPr eaLnBrk="1" hangingPunct="1"/>
            <a:r>
              <a:rPr lang="nl-NL" altLang="nl-NL"/>
              <a:t>Rugzak </a:t>
            </a:r>
          </a:p>
          <a:p>
            <a:pPr eaLnBrk="1" hangingPunct="1"/>
            <a:endParaRPr lang="nl-NL" altLang="nl-NL"/>
          </a:p>
          <a:p>
            <a:pPr eaLnBrk="1" hangingPunct="1"/>
            <a:r>
              <a:rPr lang="nl-NL" altLang="nl-NL"/>
              <a:t>Zeildoek</a:t>
            </a:r>
          </a:p>
          <a:p>
            <a:pPr eaLnBrk="1" hangingPunct="1"/>
            <a:r>
              <a:rPr lang="nl-NL" altLang="nl-NL"/>
              <a:t>Beachflag </a:t>
            </a:r>
          </a:p>
          <a:p>
            <a:pPr eaLnBrk="1" hangingPunct="1"/>
            <a:r>
              <a:rPr lang="nl-NL" altLang="nl-NL"/>
              <a:t>roll- up banners</a:t>
            </a:r>
          </a:p>
          <a:p>
            <a:pPr eaLnBrk="1" hangingPunct="1"/>
            <a:r>
              <a:rPr lang="nl-NL" altLang="nl-NL"/>
              <a:t>Enz. </a:t>
            </a:r>
          </a:p>
        </p:txBody>
      </p:sp>
      <p:pic>
        <p:nvPicPr>
          <p:cNvPr id="3076" name="Picture 7" descr="https://deelnemers.bigchallenge.eu/applications/bigchallenge/cache/image/ratio/600/0/-2017-beeldmateriaal-foto-_en_videomateriaal-Alle_materialen_aangesnede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557338"/>
            <a:ext cx="571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4508500"/>
            <a:ext cx="1909762"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8" name="AutoShape 7" descr="Afbeeldingsresultaat voor nieuw"/>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nl-NL" altLang="nl-NL" sz="1800">
              <a:latin typeface="Arial" charset="0"/>
            </a:endParaRPr>
          </a:p>
        </p:txBody>
      </p:sp>
      <p:pic>
        <p:nvPicPr>
          <p:cNvPr id="3079" name="Picture 8"/>
          <p:cNvPicPr>
            <a:picLocks noChangeAspect="1" noChangeArrowheads="1"/>
          </p:cNvPicPr>
          <p:nvPr/>
        </p:nvPicPr>
        <p:blipFill>
          <a:blip r:embed="rId6">
            <a:extLst>
              <a:ext uri="{28A0092B-C50C-407E-A947-70E740481C1C}">
                <a14:useLocalDpi xmlns:a14="http://schemas.microsoft.com/office/drawing/2010/main" val="0"/>
              </a:ext>
            </a:extLst>
          </a:blip>
          <a:srcRect l="5699" t="23833" r="830"/>
          <a:stretch>
            <a:fillRect/>
          </a:stretch>
        </p:blipFill>
        <p:spPr bwMode="auto">
          <a:xfrm>
            <a:off x="5829300" y="4508500"/>
            <a:ext cx="1017588" cy="72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460020"/>
      </p:ext>
    </p:extLst>
  </p:cSld>
  <p:clrMapOvr>
    <a:masterClrMapping/>
  </p:clrMapOvr>
  <p:transition spd="slow" advClick="0" advTm="800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inhoud 1"/>
          <p:cNvSpPr>
            <a:spLocks noGrp="1"/>
          </p:cNvSpPr>
          <p:nvPr>
            <p:ph idx="1"/>
          </p:nvPr>
        </p:nvSpPr>
        <p:spPr/>
        <p:txBody>
          <a:bodyPr/>
          <a:lstStyle/>
          <a:p>
            <a:endParaRPr lang="nl-NL" altLang="nl-NL" sz="3200" dirty="0"/>
          </a:p>
          <a:p>
            <a:r>
              <a:rPr lang="nl-NL" altLang="nl-NL" sz="3200" dirty="0"/>
              <a:t>Artikelen zijn betaald via werkkapitaal</a:t>
            </a:r>
          </a:p>
          <a:p>
            <a:endParaRPr lang="nl-NL" altLang="nl-NL" sz="3200" dirty="0"/>
          </a:p>
          <a:p>
            <a:r>
              <a:rPr lang="nl-NL" altLang="nl-NL" sz="3200" dirty="0"/>
              <a:t>Gratis beschikbaar gesteld om sponsorgeld op te halen</a:t>
            </a:r>
          </a:p>
          <a:p>
            <a:pPr marL="457200" lvl="1" indent="0">
              <a:buNone/>
            </a:pPr>
            <a:endParaRPr lang="nl-NL" altLang="nl-NL" sz="3200" dirty="0"/>
          </a:p>
        </p:txBody>
      </p:sp>
      <p:sp>
        <p:nvSpPr>
          <p:cNvPr id="4099" name="Titel 2"/>
          <p:cNvSpPr>
            <a:spLocks noGrp="1"/>
          </p:cNvSpPr>
          <p:nvPr>
            <p:ph type="title"/>
          </p:nvPr>
        </p:nvSpPr>
        <p:spPr/>
        <p:txBody>
          <a:bodyPr/>
          <a:lstStyle/>
          <a:p>
            <a:r>
              <a:rPr lang="nl-NL" altLang="nl-NL" dirty="0"/>
              <a:t>Gesponsord</a:t>
            </a:r>
          </a:p>
        </p:txBody>
      </p:sp>
      <p:sp>
        <p:nvSpPr>
          <p:cNvPr id="4101" name="AutoShape 7" descr="Afbeeldingsresultaat voor sprong in het diep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nl-NL" altLang="nl-NL" sz="1800">
              <a:latin typeface="Arial" charset="0"/>
            </a:endParaRPr>
          </a:p>
        </p:txBody>
      </p:sp>
    </p:spTree>
    <p:extLst>
      <p:ext uri="{BB962C8B-B14F-4D97-AF65-F5344CB8AC3E}">
        <p14:creationId xmlns:p14="http://schemas.microsoft.com/office/powerpoint/2010/main" val="475271010"/>
      </p:ext>
    </p:extLst>
  </p:cSld>
  <p:clrMapOvr>
    <a:masterClrMapping/>
  </p:clrMapOvr>
  <p:transition spd="slow" advClick="0" advTm="800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a:xfrm>
            <a:off x="457200" y="44450"/>
            <a:ext cx="8229600" cy="1143000"/>
          </a:xfrm>
        </p:spPr>
        <p:txBody>
          <a:bodyPr/>
          <a:lstStyle/>
          <a:p>
            <a:pPr eaLnBrk="1" hangingPunct="1"/>
            <a:r>
              <a:rPr lang="nl-NL" altLang="nl-NL"/>
              <a:t>Webshop</a:t>
            </a:r>
            <a:endParaRPr lang="nl-NL" altLang="nl-NL" dirty="0"/>
          </a:p>
        </p:txBody>
      </p:sp>
      <p:sp>
        <p:nvSpPr>
          <p:cNvPr id="5123" name="Tijdelijke aanduiding voor inhoud 2"/>
          <p:cNvSpPr>
            <a:spLocks noGrp="1"/>
          </p:cNvSpPr>
          <p:nvPr>
            <p:ph idx="1"/>
          </p:nvPr>
        </p:nvSpPr>
        <p:spPr>
          <a:xfrm>
            <a:off x="457200" y="1052513"/>
            <a:ext cx="8229600" cy="4525962"/>
          </a:xfrm>
        </p:spPr>
        <p:txBody>
          <a:bodyPr/>
          <a:lstStyle/>
          <a:p>
            <a:pPr eaLnBrk="1" hangingPunct="1"/>
            <a:endParaRPr lang="nl-NL" altLang="nl-NL"/>
          </a:p>
          <a:p>
            <a:pPr eaLnBrk="1" hangingPunct="1"/>
            <a:endParaRPr lang="nl-NL" altLang="nl-NL"/>
          </a:p>
        </p:txBody>
      </p:sp>
      <p:pic>
        <p:nvPicPr>
          <p:cNvPr id="5124" name="Picture 6"/>
          <p:cNvPicPr>
            <a:picLocks noChangeAspect="1" noChangeArrowheads="1"/>
          </p:cNvPicPr>
          <p:nvPr/>
        </p:nvPicPr>
        <p:blipFill>
          <a:blip r:embed="rId3">
            <a:extLst>
              <a:ext uri="{28A0092B-C50C-407E-A947-70E740481C1C}">
                <a14:useLocalDpi xmlns:a14="http://schemas.microsoft.com/office/drawing/2010/main" val="0"/>
              </a:ext>
            </a:extLst>
          </a:blip>
          <a:srcRect t="2145" b="6163"/>
          <a:stretch>
            <a:fillRect/>
          </a:stretch>
        </p:blipFill>
        <p:spPr bwMode="auto">
          <a:xfrm>
            <a:off x="611188" y="958850"/>
            <a:ext cx="8064500" cy="599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96975"/>
            <a:ext cx="8540750" cy="470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al 8"/>
          <p:cNvSpPr/>
          <p:nvPr/>
        </p:nvSpPr>
        <p:spPr>
          <a:xfrm>
            <a:off x="6084888" y="1862138"/>
            <a:ext cx="1728787" cy="1008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 name="Ovaal 1"/>
          <p:cNvSpPr/>
          <p:nvPr/>
        </p:nvSpPr>
        <p:spPr>
          <a:xfrm>
            <a:off x="8027988" y="1700213"/>
            <a:ext cx="1223962"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1053767406"/>
      </p:ext>
    </p:extLst>
  </p:cSld>
  <p:clrMapOvr>
    <a:masterClrMapping/>
  </p:clrMapOvr>
  <p:transition spd="slow" advClick="0" advTm="8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128"/>
                                        </p:tgtEl>
                                        <p:attrNameLst>
                                          <p:attrName>style.visibility</p:attrName>
                                        </p:attrNameLst>
                                      </p:cBhvr>
                                      <p:to>
                                        <p:strVal val="visible"/>
                                      </p:to>
                                    </p:set>
                                    <p:anim calcmode="lin" valueType="num">
                                      <p:cBhvr additive="base">
                                        <p:cTn id="15" dur="500" fill="hold"/>
                                        <p:tgtEl>
                                          <p:spTgt spid="5128"/>
                                        </p:tgtEl>
                                        <p:attrNameLst>
                                          <p:attrName>ppt_x</p:attrName>
                                        </p:attrNameLst>
                                      </p:cBhvr>
                                      <p:tavLst>
                                        <p:tav tm="0">
                                          <p:val>
                                            <p:strVal val="#ppt_x"/>
                                          </p:val>
                                        </p:tav>
                                        <p:tav tm="100000">
                                          <p:val>
                                            <p:strVal val="#ppt_x"/>
                                          </p:val>
                                        </p:tav>
                                      </p:tavLst>
                                    </p:anim>
                                    <p:anim calcmode="lin" valueType="num">
                                      <p:cBhvr additive="base">
                                        <p:cTn id="16"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inhoud 1"/>
          <p:cNvSpPr>
            <a:spLocks noGrp="1"/>
          </p:cNvSpPr>
          <p:nvPr>
            <p:ph idx="1"/>
          </p:nvPr>
        </p:nvSpPr>
        <p:spPr/>
        <p:txBody>
          <a:bodyPr/>
          <a:lstStyle/>
          <a:p>
            <a:r>
              <a:rPr lang="nl-NL" altLang="nl-NL" sz="3200" dirty="0"/>
              <a:t>Elk jaar tussen de 6.000 en 7.000 artikelen</a:t>
            </a:r>
          </a:p>
          <a:p>
            <a:r>
              <a:rPr lang="nl-NL" altLang="nl-NL" sz="3200" dirty="0"/>
              <a:t>Sectorpromotie + geld voor het goede doel.</a:t>
            </a:r>
          </a:p>
          <a:p>
            <a:endParaRPr lang="nl-NL" altLang="nl-NL" sz="3200" dirty="0"/>
          </a:p>
          <a:p>
            <a:r>
              <a:rPr lang="nl-NL" altLang="nl-NL" sz="3200" dirty="0"/>
              <a:t>Via de webshop gaat circa 10 % van de artikelen (2018 – 2019 eerste jaar)</a:t>
            </a:r>
          </a:p>
          <a:p>
            <a:pPr marL="457200" lvl="1" indent="0">
              <a:buNone/>
            </a:pPr>
            <a:endParaRPr lang="nl-NL" altLang="nl-NL" sz="3200" dirty="0"/>
          </a:p>
        </p:txBody>
      </p:sp>
      <p:sp>
        <p:nvSpPr>
          <p:cNvPr id="4099" name="Titel 2"/>
          <p:cNvSpPr>
            <a:spLocks noGrp="1"/>
          </p:cNvSpPr>
          <p:nvPr>
            <p:ph type="title"/>
          </p:nvPr>
        </p:nvSpPr>
        <p:spPr/>
        <p:txBody>
          <a:bodyPr/>
          <a:lstStyle/>
          <a:p>
            <a:r>
              <a:rPr lang="nl-NL" altLang="nl-NL" dirty="0"/>
              <a:t>Wat doen we</a:t>
            </a:r>
          </a:p>
        </p:txBody>
      </p:sp>
      <p:sp>
        <p:nvSpPr>
          <p:cNvPr id="4101" name="AutoShape 7" descr="Afbeeldingsresultaat voor sprong in het diep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nl-NL" altLang="nl-NL" sz="1800">
              <a:latin typeface="Arial" charset="0"/>
            </a:endParaRPr>
          </a:p>
        </p:txBody>
      </p:sp>
    </p:spTree>
    <p:extLst>
      <p:ext uri="{BB962C8B-B14F-4D97-AF65-F5344CB8AC3E}">
        <p14:creationId xmlns:p14="http://schemas.microsoft.com/office/powerpoint/2010/main" val="3536813852"/>
      </p:ext>
    </p:extLst>
  </p:cSld>
  <p:clrMapOvr>
    <a:masterClrMapping/>
  </p:clrMapOvr>
  <p:transition spd="slow" advClick="0" advTm="800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inhoud 1"/>
          <p:cNvSpPr>
            <a:spLocks noGrp="1"/>
          </p:cNvSpPr>
          <p:nvPr>
            <p:ph idx="1"/>
          </p:nvPr>
        </p:nvSpPr>
        <p:spPr/>
        <p:txBody>
          <a:bodyPr/>
          <a:lstStyle/>
          <a:p>
            <a:r>
              <a:rPr lang="nl-NL" altLang="nl-NL" dirty="0"/>
              <a:t>Webshop </a:t>
            </a:r>
          </a:p>
          <a:p>
            <a:pPr lvl="1"/>
            <a:r>
              <a:rPr lang="nl-NL" altLang="nl-NL" dirty="0"/>
              <a:t>Waar op de site:</a:t>
            </a:r>
          </a:p>
          <a:p>
            <a:pPr lvl="2"/>
            <a:r>
              <a:rPr lang="nl-NL" altLang="nl-NL" dirty="0"/>
              <a:t> Knop website: www.bigchallenge.eu</a:t>
            </a:r>
          </a:p>
          <a:p>
            <a:pPr lvl="3"/>
            <a:r>
              <a:rPr lang="nl-NL" altLang="nl-NL" dirty="0"/>
              <a:t>Overige assortiment</a:t>
            </a:r>
          </a:p>
          <a:p>
            <a:pPr lvl="3"/>
            <a:r>
              <a:rPr lang="nl-NL" altLang="nl-NL" dirty="0"/>
              <a:t>BIG Challenge promo</a:t>
            </a:r>
          </a:p>
          <a:p>
            <a:pPr marL="914400" lvl="2" indent="0">
              <a:buNone/>
            </a:pPr>
            <a:endParaRPr lang="nl-NL" altLang="nl-NL" dirty="0"/>
          </a:p>
          <a:p>
            <a:r>
              <a:rPr lang="nl-NL" altLang="nl-NL" dirty="0"/>
              <a:t>Bestelling kun je doen, direct afrekenen, geld gaat via “Vrienden van BIG Challenge” naar KWF</a:t>
            </a:r>
          </a:p>
          <a:p>
            <a:pPr lvl="1"/>
            <a:endParaRPr lang="nl-NL" altLang="nl-NL" dirty="0"/>
          </a:p>
          <a:p>
            <a:pPr marL="457200" lvl="1" indent="0">
              <a:buNone/>
            </a:pPr>
            <a:endParaRPr lang="nl-NL" altLang="nl-NL" dirty="0"/>
          </a:p>
        </p:txBody>
      </p:sp>
      <p:sp>
        <p:nvSpPr>
          <p:cNvPr id="4099" name="Titel 2"/>
          <p:cNvSpPr>
            <a:spLocks noGrp="1"/>
          </p:cNvSpPr>
          <p:nvPr>
            <p:ph type="title"/>
          </p:nvPr>
        </p:nvSpPr>
        <p:spPr/>
        <p:txBody>
          <a:bodyPr/>
          <a:lstStyle/>
          <a:p>
            <a:r>
              <a:rPr lang="nl-NL" altLang="nl-NL" dirty="0"/>
              <a:t>Opties 1</a:t>
            </a:r>
          </a:p>
        </p:txBody>
      </p:sp>
      <p:sp>
        <p:nvSpPr>
          <p:cNvPr id="4101" name="AutoShape 7" descr="Afbeeldingsresultaat voor sprong in het diep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nl-NL" altLang="nl-NL" sz="1800">
              <a:latin typeface="Arial" charset="0"/>
            </a:endParaRPr>
          </a:p>
        </p:txBody>
      </p:sp>
    </p:spTree>
    <p:extLst>
      <p:ext uri="{BB962C8B-B14F-4D97-AF65-F5344CB8AC3E}">
        <p14:creationId xmlns:p14="http://schemas.microsoft.com/office/powerpoint/2010/main" val="3346179041"/>
      </p:ext>
    </p:extLst>
  </p:cSld>
  <p:clrMapOvr>
    <a:masterClrMapping/>
  </p:clrMapOvr>
  <p:transition spd="slow" advClick="0" advTm="8000">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457200" y="-100013"/>
            <a:ext cx="8229600" cy="1143001"/>
          </a:xfrm>
        </p:spPr>
        <p:txBody>
          <a:bodyPr/>
          <a:lstStyle/>
          <a:p>
            <a:pPr eaLnBrk="1" hangingPunct="1"/>
            <a:r>
              <a:rPr lang="nl-NL" altLang="nl-NL" dirty="0"/>
              <a:t>Optie 2</a:t>
            </a:r>
          </a:p>
        </p:txBody>
      </p:sp>
      <p:sp>
        <p:nvSpPr>
          <p:cNvPr id="6147" name="Tijdelijke aanduiding voor inhoud 2"/>
          <p:cNvSpPr>
            <a:spLocks noGrp="1"/>
          </p:cNvSpPr>
          <p:nvPr>
            <p:ph idx="1"/>
          </p:nvPr>
        </p:nvSpPr>
        <p:spPr>
          <a:xfrm>
            <a:off x="457200" y="981075"/>
            <a:ext cx="8229600" cy="4525963"/>
          </a:xfrm>
        </p:spPr>
        <p:txBody>
          <a:bodyPr/>
          <a:lstStyle/>
          <a:p>
            <a:pPr eaLnBrk="1" hangingPunct="1"/>
            <a:r>
              <a:rPr lang="nl-NL" altLang="nl-NL" dirty="0"/>
              <a:t>Bestellingen voor deelnemers </a:t>
            </a:r>
            <a:r>
              <a:rPr lang="nl-NL" altLang="nl-NL" dirty="0">
                <a:sym typeface="Wingdings" pitchFamily="2" charset="2"/>
              </a:rPr>
              <a:t> betaling kan op eigen actiepagina na verkoop</a:t>
            </a:r>
            <a:endParaRPr lang="nl-NL" altLang="nl-NL" dirty="0"/>
          </a:p>
          <a:p>
            <a:pPr lvl="2" eaLnBrk="1" hangingPunct="1"/>
            <a:r>
              <a:rPr lang="nl-NL" dirty="0">
                <a:hlinkClick r:id="rId2"/>
              </a:rPr>
              <a:t>https://deelnemers.bigchallenge.eu/promotiematerialen/t-shirts-en-merchendise</a:t>
            </a:r>
            <a:endParaRPr lang="nl-NL" altLang="nl-NL" dirty="0">
              <a:hlinkClick r:id="rId3"/>
            </a:endParaRPr>
          </a:p>
          <a:p>
            <a:pPr lvl="2" eaLnBrk="1" hangingPunct="1"/>
            <a:r>
              <a:rPr lang="nl-NL" altLang="nl-NL" dirty="0">
                <a:hlinkClick r:id="rId3"/>
              </a:rPr>
              <a:t>promotiemateriaal@bigchallenge.eu</a:t>
            </a:r>
            <a:endParaRPr lang="nl-NL" altLang="nl-NL" dirty="0"/>
          </a:p>
          <a:p>
            <a:pPr lvl="2" eaLnBrk="1" hangingPunct="1"/>
            <a:r>
              <a:rPr lang="nl-NL" altLang="nl-NL" dirty="0"/>
              <a:t>1 x per week word deze verwerkt </a:t>
            </a:r>
          </a:p>
          <a:p>
            <a:pPr lvl="2" eaLnBrk="1" hangingPunct="1"/>
            <a:r>
              <a:rPr lang="nl-NL" altLang="nl-NL" dirty="0"/>
              <a:t>Levering op locatie zonder verzendkosten!</a:t>
            </a:r>
          </a:p>
          <a:p>
            <a:pPr lvl="2" eaLnBrk="1" hangingPunct="1"/>
            <a:r>
              <a:rPr lang="nl-NL" altLang="nl-NL" dirty="0"/>
              <a:t>Géén </a:t>
            </a:r>
            <a:r>
              <a:rPr lang="nl-NL" altLang="nl-NL" dirty="0" err="1"/>
              <a:t>retouren</a:t>
            </a:r>
            <a:endParaRPr lang="nl-NL" altLang="nl-NL" dirty="0"/>
          </a:p>
          <a:p>
            <a:pPr lvl="2" eaLnBrk="1" hangingPunct="1"/>
            <a:r>
              <a:rPr lang="nl-NL" altLang="nl-NL" dirty="0"/>
              <a:t>TIP: pas set met modellen en maten beschikbaar</a:t>
            </a:r>
          </a:p>
          <a:p>
            <a:pPr lvl="1" eaLnBrk="1" hangingPunct="1"/>
            <a:endParaRPr lang="nl-NL" altLang="nl-NL" dirty="0"/>
          </a:p>
          <a:p>
            <a:pPr eaLnBrk="1" hangingPunct="1"/>
            <a:endParaRPr lang="nl-NL" altLang="nl-NL" dirty="0"/>
          </a:p>
          <a:p>
            <a:pPr eaLnBrk="1" hangingPunct="1"/>
            <a:endParaRPr lang="nl-NL" altLang="nl-NL" dirty="0"/>
          </a:p>
        </p:txBody>
      </p:sp>
    </p:spTree>
    <p:extLst>
      <p:ext uri="{BB962C8B-B14F-4D97-AF65-F5344CB8AC3E}">
        <p14:creationId xmlns:p14="http://schemas.microsoft.com/office/powerpoint/2010/main" val="3100179936"/>
      </p:ext>
    </p:extLst>
  </p:cSld>
  <p:clrMapOvr>
    <a:masterClrMapping/>
  </p:clrMapOvr>
  <p:transition spd="slow" advClick="0" advTm="8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 calcmode="lin" valueType="num">
                                      <p:cBhvr additive="base">
                                        <p:cTn id="17"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7">
                                            <p:txEl>
                                              <p:pRg st="3" end="3"/>
                                            </p:txEl>
                                          </p:spTgt>
                                        </p:tgtEl>
                                        <p:attrNameLst>
                                          <p:attrName>style.visibility</p:attrName>
                                        </p:attrNameLst>
                                      </p:cBhvr>
                                      <p:to>
                                        <p:strVal val="visible"/>
                                      </p:to>
                                    </p:set>
                                    <p:anim calcmode="lin" valueType="num">
                                      <p:cBhvr additive="base">
                                        <p:cTn id="21"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4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147">
                                            <p:txEl>
                                              <p:pRg st="4" end="4"/>
                                            </p:txEl>
                                          </p:spTgt>
                                        </p:tgtEl>
                                        <p:attrNameLst>
                                          <p:attrName>style.visibility</p:attrName>
                                        </p:attrNameLst>
                                      </p:cBhvr>
                                      <p:to>
                                        <p:strVal val="visible"/>
                                      </p:to>
                                    </p:set>
                                    <p:anim calcmode="lin" valueType="num">
                                      <p:cBhvr additive="base">
                                        <p:cTn id="25"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147">
                                            <p:txEl>
                                              <p:pRg st="5" end="5"/>
                                            </p:txEl>
                                          </p:spTgt>
                                        </p:tgtEl>
                                        <p:attrNameLst>
                                          <p:attrName>style.visibility</p:attrName>
                                        </p:attrNameLst>
                                      </p:cBhvr>
                                      <p:to>
                                        <p:strVal val="visible"/>
                                      </p:to>
                                    </p:set>
                                    <p:anim calcmode="lin" valueType="num">
                                      <p:cBhvr additive="base">
                                        <p:cTn id="29"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147">
                                            <p:txEl>
                                              <p:pRg st="6" end="6"/>
                                            </p:txEl>
                                          </p:spTgt>
                                        </p:tgtEl>
                                        <p:attrNameLst>
                                          <p:attrName>style.visibility</p:attrName>
                                        </p:attrNameLst>
                                      </p:cBhvr>
                                      <p:to>
                                        <p:strVal val="visible"/>
                                      </p:to>
                                    </p:set>
                                    <p:anim calcmode="lin" valueType="num">
                                      <p:cBhvr additive="base">
                                        <p:cTn id="3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F78C6386-31D6-4893-AA8F-84BDD48F6DDB}"/>
              </a:ext>
            </a:extLst>
          </p:cNvPr>
          <p:cNvSpPr>
            <a:spLocks noGrp="1"/>
          </p:cNvSpPr>
          <p:nvPr>
            <p:ph type="title"/>
          </p:nvPr>
        </p:nvSpPr>
        <p:spPr>
          <a:xfrm>
            <a:off x="179388" y="115888"/>
            <a:ext cx="8229600" cy="1143000"/>
          </a:xfrm>
        </p:spPr>
        <p:txBody>
          <a:bodyPr/>
          <a:lstStyle/>
          <a:p>
            <a:r>
              <a:rPr lang="en-US" altLang="nl-NL">
                <a:ea typeface="MS PGothic" panose="020B0600070205080204" pitchFamily="34" charset="-128"/>
              </a:rPr>
              <a:t>Doelstellingen BIG Challenge</a:t>
            </a:r>
            <a:endParaRPr lang="nl-NL" altLang="nl-NL">
              <a:ea typeface="MS PGothic" panose="020B0600070205080204" pitchFamily="34" charset="-128"/>
            </a:endParaRPr>
          </a:p>
        </p:txBody>
      </p:sp>
      <p:sp>
        <p:nvSpPr>
          <p:cNvPr id="3" name="Tijdelijke aanduiding voor inhoud 2">
            <a:extLst>
              <a:ext uri="{FF2B5EF4-FFF2-40B4-BE49-F238E27FC236}">
                <a16:creationId xmlns:a16="http://schemas.microsoft.com/office/drawing/2014/main" id="{C6F9DF48-C8F3-4441-B085-25C0B38C9633}"/>
              </a:ext>
            </a:extLst>
          </p:cNvPr>
          <p:cNvSpPr>
            <a:spLocks noGrp="1"/>
          </p:cNvSpPr>
          <p:nvPr>
            <p:ph idx="1"/>
          </p:nvPr>
        </p:nvSpPr>
        <p:spPr>
          <a:xfrm>
            <a:off x="468313" y="1484313"/>
            <a:ext cx="8229600" cy="4525962"/>
          </a:xfrm>
        </p:spPr>
        <p:txBody>
          <a:bodyPr>
            <a:normAutofit/>
          </a:bodyPr>
          <a:lstStyle/>
          <a:p>
            <a:pPr>
              <a:buClr>
                <a:schemeClr val="accent3"/>
              </a:buClr>
              <a:defRPr/>
            </a:pPr>
            <a:r>
              <a:rPr lang="nl-NL" sz="2400" dirty="0"/>
              <a:t>Veel geld ophalen voor kankeronderzoek</a:t>
            </a:r>
          </a:p>
          <a:p>
            <a:pPr>
              <a:buClr>
                <a:schemeClr val="accent3"/>
              </a:buClr>
              <a:defRPr/>
            </a:pPr>
            <a:endParaRPr lang="nl-NL" sz="2400" dirty="0"/>
          </a:p>
          <a:p>
            <a:pPr>
              <a:buClr>
                <a:schemeClr val="accent3"/>
              </a:buClr>
              <a:defRPr/>
            </a:pPr>
            <a:r>
              <a:rPr lang="nl-NL" sz="2400" dirty="0"/>
              <a:t>Trots en saamhorigheid in de </a:t>
            </a:r>
          </a:p>
          <a:p>
            <a:pPr>
              <a:buClr>
                <a:schemeClr val="accent3"/>
              </a:buClr>
              <a:buFontTx/>
              <a:buNone/>
              <a:defRPr/>
            </a:pPr>
            <a:r>
              <a:rPr lang="nl-NL" sz="2400" dirty="0"/>
              <a:t>			agrarische sector vergroten</a:t>
            </a:r>
          </a:p>
          <a:p>
            <a:pPr>
              <a:buClr>
                <a:schemeClr val="accent3"/>
              </a:buClr>
              <a:defRPr/>
            </a:pPr>
            <a:endParaRPr lang="nl-NL" sz="2400" dirty="0"/>
          </a:p>
          <a:p>
            <a:pPr>
              <a:buClr>
                <a:schemeClr val="accent3"/>
              </a:buClr>
              <a:defRPr/>
            </a:pPr>
            <a:r>
              <a:rPr lang="nl-NL" sz="2400" dirty="0"/>
              <a:t>Maatschappelijke betrokkenheid</a:t>
            </a:r>
          </a:p>
          <a:p>
            <a:pPr>
              <a:buClr>
                <a:schemeClr val="accent3"/>
              </a:buClr>
              <a:buFontTx/>
              <a:buNone/>
              <a:defRPr/>
            </a:pPr>
            <a:r>
              <a:rPr lang="nl-NL" sz="2400" dirty="0"/>
              <a:t>			 agrarische sector tonen</a:t>
            </a:r>
          </a:p>
          <a:p>
            <a:pPr>
              <a:buClr>
                <a:schemeClr val="accent3"/>
              </a:buClr>
              <a:defRPr/>
            </a:pPr>
            <a:endParaRPr lang="nl-NL" sz="2400" dirty="0"/>
          </a:p>
          <a:p>
            <a:pPr>
              <a:buClr>
                <a:schemeClr val="accent3"/>
              </a:buClr>
              <a:defRPr/>
            </a:pPr>
            <a:r>
              <a:rPr lang="nl-NL" sz="2400" dirty="0"/>
              <a:t>Promotie van de land- en tuinbouw </a:t>
            </a:r>
          </a:p>
          <a:p>
            <a:pPr>
              <a:buClr>
                <a:schemeClr val="accent3"/>
              </a:buClr>
              <a:buFontTx/>
              <a:buNone/>
              <a:defRPr/>
            </a:pPr>
            <a:r>
              <a:rPr lang="nl-NL" sz="2400" dirty="0"/>
              <a:t>					bij breed publiek</a:t>
            </a:r>
          </a:p>
          <a:p>
            <a:pPr>
              <a:buClr>
                <a:schemeClr val="accent3"/>
              </a:buClr>
              <a:defRPr/>
            </a:pPr>
            <a:endParaRPr lang="nl-NL" sz="2400" dirty="0"/>
          </a:p>
        </p:txBody>
      </p:sp>
      <p:pic>
        <p:nvPicPr>
          <p:cNvPr id="6148" name="Picture 12" descr="C:\Users\prive\Pictures\2016\Alp Du'zes\Download\IMG_0843.JPG">
            <a:extLst>
              <a:ext uri="{FF2B5EF4-FFF2-40B4-BE49-F238E27FC236}">
                <a16:creationId xmlns:a16="http://schemas.microsoft.com/office/drawing/2014/main" id="{24EF59A8-9E56-44F8-BE5F-1F85F7057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933825"/>
            <a:ext cx="2087563"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descr="C:\Users\prive\Pictures\2016\Alp Du'zes\Download\_JF_8362_55a28.jpg">
            <a:extLst>
              <a:ext uri="{FF2B5EF4-FFF2-40B4-BE49-F238E27FC236}">
                <a16:creationId xmlns:a16="http://schemas.microsoft.com/office/drawing/2014/main" id="{A5108F6C-731E-4016-B89D-F77844E22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349500"/>
            <a:ext cx="1951037"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Afbeelding 1">
            <a:extLst>
              <a:ext uri="{FF2B5EF4-FFF2-40B4-BE49-F238E27FC236}">
                <a16:creationId xmlns:a16="http://schemas.microsoft.com/office/drawing/2014/main" id="{02AE5D4F-FDA6-47CD-85BD-FB4C992BCD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488" y="908050"/>
            <a:ext cx="19843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457200" y="-100013"/>
            <a:ext cx="8229600" cy="1143001"/>
          </a:xfrm>
        </p:spPr>
        <p:txBody>
          <a:bodyPr/>
          <a:lstStyle/>
          <a:p>
            <a:pPr eaLnBrk="1" hangingPunct="1"/>
            <a:r>
              <a:rPr lang="nl-NL" altLang="nl-NL" dirty="0"/>
              <a:t>Optie 2</a:t>
            </a:r>
          </a:p>
        </p:txBody>
      </p:sp>
      <p:sp>
        <p:nvSpPr>
          <p:cNvPr id="6147" name="Tijdelijke aanduiding voor inhoud 2"/>
          <p:cNvSpPr>
            <a:spLocks noGrp="1"/>
          </p:cNvSpPr>
          <p:nvPr>
            <p:ph idx="1"/>
          </p:nvPr>
        </p:nvSpPr>
        <p:spPr>
          <a:xfrm>
            <a:off x="457200" y="981075"/>
            <a:ext cx="8229600" cy="4525963"/>
          </a:xfrm>
        </p:spPr>
        <p:txBody>
          <a:bodyPr/>
          <a:lstStyle/>
          <a:p>
            <a:pPr eaLnBrk="1" hangingPunct="1"/>
            <a:endParaRPr lang="nl-NL" altLang="nl-NL" dirty="0"/>
          </a:p>
          <a:p>
            <a:pPr marL="0" indent="0" eaLnBrk="1" hangingPunct="1">
              <a:buNone/>
            </a:pPr>
            <a:endParaRPr lang="nl-NL" altLang="nl-NL" dirty="0"/>
          </a:p>
        </p:txBody>
      </p:sp>
      <p:pic>
        <p:nvPicPr>
          <p:cNvPr id="2" name="Afbeelding 1">
            <a:extLst>
              <a:ext uri="{FF2B5EF4-FFF2-40B4-BE49-F238E27FC236}">
                <a16:creationId xmlns:a16="http://schemas.microsoft.com/office/drawing/2014/main" id="{39FC6AA5-A066-4E34-9982-BA92B721CBF6}"/>
              </a:ext>
            </a:extLst>
          </p:cNvPr>
          <p:cNvPicPr>
            <a:picLocks noChangeAspect="1"/>
          </p:cNvPicPr>
          <p:nvPr/>
        </p:nvPicPr>
        <p:blipFill>
          <a:blip r:embed="rId2"/>
          <a:stretch>
            <a:fillRect/>
          </a:stretch>
        </p:blipFill>
        <p:spPr>
          <a:xfrm>
            <a:off x="147955" y="1475280"/>
            <a:ext cx="8848089" cy="3907440"/>
          </a:xfrm>
          <a:prstGeom prst="rect">
            <a:avLst/>
          </a:prstGeom>
        </p:spPr>
      </p:pic>
    </p:spTree>
    <p:extLst>
      <p:ext uri="{BB962C8B-B14F-4D97-AF65-F5344CB8AC3E}">
        <p14:creationId xmlns:p14="http://schemas.microsoft.com/office/powerpoint/2010/main" val="43317942"/>
      </p:ext>
    </p:extLst>
  </p:cSld>
  <p:clrMapOvr>
    <a:masterClrMapping/>
  </p:clrMapOvr>
  <p:transition spd="slow" advClick="0" advTm="8000">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inhoud 1"/>
          <p:cNvSpPr>
            <a:spLocks noGrp="1"/>
          </p:cNvSpPr>
          <p:nvPr>
            <p:ph idx="1"/>
          </p:nvPr>
        </p:nvSpPr>
        <p:spPr/>
        <p:txBody>
          <a:bodyPr/>
          <a:lstStyle/>
          <a:p>
            <a:r>
              <a:rPr lang="nl-NL" altLang="nl-NL" dirty="0"/>
              <a:t>Acties voor op een markt – beurs etc..</a:t>
            </a:r>
          </a:p>
          <a:p>
            <a:pPr lvl="1"/>
            <a:r>
              <a:rPr lang="nl-NL" altLang="nl-NL" dirty="0"/>
              <a:t>Bestelformulier: Waar te vinden</a:t>
            </a:r>
          </a:p>
          <a:p>
            <a:pPr lvl="1"/>
            <a:r>
              <a:rPr lang="nl-NL" dirty="0">
                <a:hlinkClick r:id="rId3"/>
              </a:rPr>
              <a:t>https://deelnemers.bigchallenge.eu/promotiematerialen/uitleen-promotiematerialen</a:t>
            </a:r>
            <a:endParaRPr lang="nl-NL" dirty="0"/>
          </a:p>
          <a:p>
            <a:pPr lvl="1"/>
            <a:r>
              <a:rPr lang="nl-NL" altLang="nl-NL" dirty="0"/>
              <a:t>Opbrengst van verkoop is voor team of deelnemer</a:t>
            </a:r>
          </a:p>
          <a:p>
            <a:pPr lvl="1"/>
            <a:r>
              <a:rPr lang="nl-NL" altLang="nl-NL" dirty="0"/>
              <a:t>Bestelling sturen naar:</a:t>
            </a:r>
          </a:p>
          <a:p>
            <a:pPr lvl="1"/>
            <a:r>
              <a:rPr lang="nl-NL" altLang="nl-NL" dirty="0">
                <a:hlinkClick r:id="rId4"/>
              </a:rPr>
              <a:t>promotiemateriaal@bigchallenge.eu</a:t>
            </a:r>
            <a:endParaRPr lang="nl-NL" altLang="nl-NL" dirty="0"/>
          </a:p>
          <a:p>
            <a:pPr lvl="1"/>
            <a:r>
              <a:rPr lang="nl-NL" altLang="nl-NL" b="1" dirty="0"/>
              <a:t>Minimaal 1 week van te voren bestellen	</a:t>
            </a:r>
          </a:p>
          <a:p>
            <a:pPr lvl="1"/>
            <a:r>
              <a:rPr lang="nl-NL" altLang="nl-NL" b="1" dirty="0"/>
              <a:t>Direct na actie terug!!!!!</a:t>
            </a:r>
          </a:p>
          <a:p>
            <a:pPr lvl="1"/>
            <a:endParaRPr lang="nl-NL" altLang="nl-NL" dirty="0"/>
          </a:p>
          <a:p>
            <a:pPr marL="457200" lvl="1" indent="0">
              <a:buNone/>
            </a:pPr>
            <a:endParaRPr lang="nl-NL" altLang="nl-NL" dirty="0"/>
          </a:p>
        </p:txBody>
      </p:sp>
      <p:sp>
        <p:nvSpPr>
          <p:cNvPr id="4099" name="Titel 2"/>
          <p:cNvSpPr>
            <a:spLocks noGrp="1"/>
          </p:cNvSpPr>
          <p:nvPr>
            <p:ph type="title"/>
          </p:nvPr>
        </p:nvSpPr>
        <p:spPr/>
        <p:txBody>
          <a:bodyPr/>
          <a:lstStyle/>
          <a:p>
            <a:r>
              <a:rPr lang="nl-NL" altLang="nl-NL" dirty="0"/>
              <a:t>Opties 3</a:t>
            </a:r>
          </a:p>
        </p:txBody>
      </p:sp>
      <p:sp>
        <p:nvSpPr>
          <p:cNvPr id="4101" name="AutoShape 7" descr="Afbeeldingsresultaat voor sprong in het diep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nl-NL" altLang="nl-NL" sz="1800">
              <a:latin typeface="Arial" charset="0"/>
            </a:endParaRPr>
          </a:p>
        </p:txBody>
      </p:sp>
    </p:spTree>
    <p:extLst>
      <p:ext uri="{BB962C8B-B14F-4D97-AF65-F5344CB8AC3E}">
        <p14:creationId xmlns:p14="http://schemas.microsoft.com/office/powerpoint/2010/main" val="1100885674"/>
      </p:ext>
    </p:extLst>
  </p:cSld>
  <p:clrMapOvr>
    <a:masterClrMapping/>
  </p:clrMapOvr>
  <p:transition spd="slow" advClick="0" advTm="8000">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a:extLst>
              <a:ext uri="{FF2B5EF4-FFF2-40B4-BE49-F238E27FC236}">
                <a16:creationId xmlns:a16="http://schemas.microsoft.com/office/drawing/2014/main" id="{4C1B1602-9529-47FD-9116-F39A85A0B916}"/>
              </a:ext>
            </a:extLst>
          </p:cNvPr>
          <p:cNvPicPr>
            <a:picLocks noGrp="1" noChangeAspect="1"/>
          </p:cNvPicPr>
          <p:nvPr>
            <p:ph idx="1"/>
          </p:nvPr>
        </p:nvPicPr>
        <p:blipFill>
          <a:blip r:embed="rId3"/>
          <a:stretch>
            <a:fillRect/>
          </a:stretch>
        </p:blipFill>
        <p:spPr>
          <a:xfrm>
            <a:off x="457200" y="1916832"/>
            <a:ext cx="8229600" cy="3773189"/>
          </a:xfrm>
          <a:prstGeom prst="rect">
            <a:avLst/>
          </a:prstGeom>
        </p:spPr>
      </p:pic>
      <p:sp>
        <p:nvSpPr>
          <p:cNvPr id="4099" name="Titel 2"/>
          <p:cNvSpPr>
            <a:spLocks noGrp="1"/>
          </p:cNvSpPr>
          <p:nvPr>
            <p:ph type="title"/>
          </p:nvPr>
        </p:nvSpPr>
        <p:spPr/>
        <p:txBody>
          <a:bodyPr/>
          <a:lstStyle/>
          <a:p>
            <a:r>
              <a:rPr lang="nl-NL" altLang="nl-NL" dirty="0"/>
              <a:t>Opties 3</a:t>
            </a:r>
          </a:p>
        </p:txBody>
      </p:sp>
      <p:sp>
        <p:nvSpPr>
          <p:cNvPr id="4101" name="AutoShape 7" descr="Afbeeldingsresultaat voor sprong in het diep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nl-NL" altLang="nl-NL" sz="1800">
              <a:latin typeface="Arial" charset="0"/>
            </a:endParaRPr>
          </a:p>
        </p:txBody>
      </p:sp>
    </p:spTree>
    <p:extLst>
      <p:ext uri="{BB962C8B-B14F-4D97-AF65-F5344CB8AC3E}">
        <p14:creationId xmlns:p14="http://schemas.microsoft.com/office/powerpoint/2010/main" val="4205987176"/>
      </p:ext>
    </p:extLst>
  </p:cSld>
  <p:clrMapOvr>
    <a:masterClrMapping/>
  </p:clrMapOvr>
  <p:transition spd="slow" advClick="0" advTm="8000">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pPr eaLnBrk="1" hangingPunct="1"/>
            <a:r>
              <a:rPr lang="nl-NL" altLang="nl-NL" dirty="0"/>
              <a:t>8 Evenementen sets</a:t>
            </a:r>
          </a:p>
        </p:txBody>
      </p:sp>
      <p:sp>
        <p:nvSpPr>
          <p:cNvPr id="3" name="Tijdelijke aanduiding voor inhoud 2"/>
          <p:cNvSpPr>
            <a:spLocks noGrp="1"/>
          </p:cNvSpPr>
          <p:nvPr>
            <p:ph idx="1"/>
          </p:nvPr>
        </p:nvSpPr>
        <p:spPr>
          <a:xfrm>
            <a:off x="468313" y="1484313"/>
            <a:ext cx="8229600" cy="4525962"/>
          </a:xfrm>
        </p:spPr>
        <p:txBody>
          <a:bodyPr/>
          <a:lstStyle/>
          <a:p>
            <a:pPr eaLnBrk="1" hangingPunct="1"/>
            <a:r>
              <a:rPr lang="nl-NL" altLang="nl-NL" sz="2600" dirty="0"/>
              <a:t>Set bestaande uit alle modellen en maten x 2</a:t>
            </a:r>
          </a:p>
          <a:p>
            <a:pPr eaLnBrk="1" hangingPunct="1"/>
            <a:r>
              <a:rPr lang="nl-NL" altLang="nl-NL" sz="2600" dirty="0"/>
              <a:t>Zeildoek + Banner + Vlag</a:t>
            </a:r>
          </a:p>
          <a:p>
            <a:pPr eaLnBrk="1" hangingPunct="1"/>
            <a:r>
              <a:rPr lang="nl-NL" altLang="nl-NL" sz="2600" dirty="0"/>
              <a:t>Verdeeld over het land afhankelijk van teams spreiding</a:t>
            </a:r>
          </a:p>
          <a:p>
            <a:pPr lvl="2" eaLnBrk="1" hangingPunct="1"/>
            <a:r>
              <a:rPr lang="nl-NL" altLang="nl-NL" sz="2200" dirty="0"/>
              <a:t>Dreumel – Lochem – Volkel-Nijkerk</a:t>
            </a:r>
          </a:p>
          <a:p>
            <a:pPr eaLnBrk="1" hangingPunct="1"/>
            <a:r>
              <a:rPr lang="nl-NL" altLang="nl-NL" sz="2400" dirty="0" err="1"/>
              <a:t>Setbeheerder</a:t>
            </a:r>
            <a:r>
              <a:rPr lang="nl-NL" altLang="nl-NL" sz="2400" dirty="0"/>
              <a:t> besteld op webshop om aan te vullen</a:t>
            </a:r>
          </a:p>
          <a:p>
            <a:pPr eaLnBrk="1" hangingPunct="1"/>
            <a:r>
              <a:rPr lang="en-US" altLang="nl-NL" sz="2400" b="1" dirty="0" err="1"/>
              <a:t>Houdt</a:t>
            </a:r>
            <a:r>
              <a:rPr lang="en-US" altLang="nl-NL" sz="2400" b="1" dirty="0"/>
              <a:t> </a:t>
            </a:r>
            <a:r>
              <a:rPr lang="en-US" altLang="nl-NL" sz="2400" b="1" dirty="0" err="1"/>
              <a:t>verkoop</a:t>
            </a:r>
            <a:r>
              <a:rPr lang="en-US" altLang="nl-NL" sz="2400" b="1" dirty="0"/>
              <a:t> </a:t>
            </a:r>
            <a:r>
              <a:rPr lang="en-US" altLang="nl-NL" sz="2400" b="1" dirty="0" err="1"/>
              <a:t>bij</a:t>
            </a:r>
            <a:r>
              <a:rPr lang="en-US" altLang="nl-NL" sz="2400" b="1" dirty="0"/>
              <a:t> voor </a:t>
            </a:r>
            <a:r>
              <a:rPr lang="en-US" altLang="nl-NL" sz="2400" b="1" dirty="0" err="1"/>
              <a:t>setbeheerder</a:t>
            </a:r>
            <a:r>
              <a:rPr lang="en-US" altLang="nl-NL" sz="2400" b="1" dirty="0"/>
              <a:t>!                    	(</a:t>
            </a:r>
            <a:r>
              <a:rPr lang="en-US" altLang="nl-NL" sz="2400" b="1" dirty="0" err="1"/>
              <a:t>bestelformulier</a:t>
            </a:r>
            <a:r>
              <a:rPr lang="en-US" altLang="nl-NL" sz="2400" b="1" dirty="0"/>
              <a:t> </a:t>
            </a:r>
            <a:r>
              <a:rPr lang="en-US" altLang="nl-NL" sz="2400" b="1" dirty="0" err="1"/>
              <a:t>printen</a:t>
            </a:r>
            <a:r>
              <a:rPr lang="en-US" altLang="nl-NL" sz="2400" b="1" dirty="0"/>
              <a:t>)</a:t>
            </a:r>
          </a:p>
          <a:p>
            <a:pPr eaLnBrk="1" hangingPunct="1"/>
            <a:r>
              <a:rPr lang="en-US" altLang="nl-NL" sz="2400" b="1" dirty="0" err="1"/>
              <a:t>Breng</a:t>
            </a:r>
            <a:r>
              <a:rPr lang="en-US" altLang="nl-NL" sz="2400" b="1" dirty="0"/>
              <a:t> de </a:t>
            </a:r>
            <a:r>
              <a:rPr lang="en-US" altLang="nl-NL" sz="2400" b="1" dirty="0" err="1"/>
              <a:t>spullen</a:t>
            </a:r>
            <a:r>
              <a:rPr lang="en-US" altLang="nl-NL" sz="2400" b="1" dirty="0"/>
              <a:t> </a:t>
            </a:r>
            <a:r>
              <a:rPr lang="en-US" altLang="nl-NL" sz="2400" b="1" dirty="0" err="1"/>
              <a:t>terug</a:t>
            </a:r>
            <a:r>
              <a:rPr lang="en-US" altLang="nl-NL" sz="2400" b="1" dirty="0"/>
              <a:t> </a:t>
            </a:r>
            <a:r>
              <a:rPr lang="en-US" altLang="nl-NL" sz="2400" b="1" dirty="0" err="1"/>
              <a:t>zoals</a:t>
            </a:r>
            <a:r>
              <a:rPr lang="en-US" altLang="nl-NL" sz="2400" b="1" dirty="0"/>
              <a:t> je ze </a:t>
            </a:r>
            <a:r>
              <a:rPr lang="en-US" altLang="nl-NL" sz="2400" b="1" dirty="0" err="1"/>
              <a:t>ontvangt</a:t>
            </a:r>
            <a:r>
              <a:rPr lang="en-US" altLang="nl-NL" sz="2400" b="1" dirty="0"/>
              <a:t>!</a:t>
            </a:r>
          </a:p>
          <a:p>
            <a:pPr marL="0" indent="0" eaLnBrk="1" hangingPunct="1">
              <a:buNone/>
            </a:pPr>
            <a:endParaRPr lang="nl-NL" altLang="nl-NL" sz="2600" dirty="0"/>
          </a:p>
          <a:p>
            <a:pPr marL="0" indent="0" eaLnBrk="1" hangingPunct="1">
              <a:buNone/>
            </a:pPr>
            <a:endParaRPr lang="nl-NL" altLang="nl-NL" dirty="0"/>
          </a:p>
          <a:p>
            <a:pPr eaLnBrk="1" hangingPunct="1"/>
            <a:endParaRPr lang="nl-NL" altLang="nl-NL" dirty="0"/>
          </a:p>
        </p:txBody>
      </p:sp>
    </p:spTree>
    <p:extLst>
      <p:ext uri="{BB962C8B-B14F-4D97-AF65-F5344CB8AC3E}">
        <p14:creationId xmlns:p14="http://schemas.microsoft.com/office/powerpoint/2010/main" val="1210587559"/>
      </p:ext>
    </p:extLst>
  </p:cSld>
  <p:clrMapOvr>
    <a:masterClrMapping/>
  </p:clrMapOvr>
  <p:transition spd="slow" advClick="0" advTm="8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pPr eaLnBrk="1" hangingPunct="1"/>
            <a:r>
              <a:rPr lang="nl-NL" altLang="nl-NL" dirty="0"/>
              <a:t>Waarom strakke regels en afspraak = afspraak</a:t>
            </a:r>
          </a:p>
        </p:txBody>
      </p:sp>
      <p:sp>
        <p:nvSpPr>
          <p:cNvPr id="3" name="Tijdelijke aanduiding voor inhoud 2"/>
          <p:cNvSpPr>
            <a:spLocks noGrp="1"/>
          </p:cNvSpPr>
          <p:nvPr>
            <p:ph idx="1"/>
          </p:nvPr>
        </p:nvSpPr>
        <p:spPr>
          <a:xfrm>
            <a:off x="468313" y="1484313"/>
            <a:ext cx="8229600" cy="4525962"/>
          </a:xfrm>
        </p:spPr>
        <p:txBody>
          <a:bodyPr/>
          <a:lstStyle/>
          <a:p>
            <a:pPr eaLnBrk="1" hangingPunct="1"/>
            <a:r>
              <a:rPr lang="nl-NL" altLang="nl-NL" sz="2600" dirty="0"/>
              <a:t>Per set 250 artikelen + </a:t>
            </a:r>
            <a:r>
              <a:rPr lang="nl-NL" altLang="nl-NL" sz="2600" dirty="0" err="1"/>
              <a:t>promotiematieriaal</a:t>
            </a:r>
            <a:r>
              <a:rPr lang="nl-NL" altLang="nl-NL" sz="2600" dirty="0"/>
              <a:t> = volle auto</a:t>
            </a:r>
          </a:p>
          <a:p>
            <a:pPr eaLnBrk="1" hangingPunct="1"/>
            <a:r>
              <a:rPr lang="nl-NL" altLang="nl-NL" sz="2600" dirty="0"/>
              <a:t>Voorraad Schippers 3.000 artikelen, 0-25 per artikel</a:t>
            </a:r>
          </a:p>
          <a:p>
            <a:pPr eaLnBrk="1" hangingPunct="1"/>
            <a:r>
              <a:rPr lang="nl-NL" altLang="nl-NL" sz="2600" dirty="0"/>
              <a:t>Levertijd als wij bestellen: van minimaal 3 weken tot 8 weken (verschilt per artikel)</a:t>
            </a:r>
          </a:p>
          <a:p>
            <a:pPr eaLnBrk="1" hangingPunct="1"/>
            <a:r>
              <a:rPr lang="nl-NL" altLang="nl-NL" sz="2600" dirty="0"/>
              <a:t>Aanvulling set kost circa 5 werkdagen</a:t>
            </a:r>
          </a:p>
          <a:p>
            <a:pPr eaLnBrk="1" hangingPunct="1"/>
            <a:r>
              <a:rPr lang="nl-NL" altLang="nl-NL" sz="2600" dirty="0"/>
              <a:t>Afspraken </a:t>
            </a:r>
            <a:r>
              <a:rPr lang="nl-NL" altLang="nl-NL" sz="2600" u="sng" dirty="0"/>
              <a:t>niet nakomen</a:t>
            </a:r>
            <a:r>
              <a:rPr lang="nl-NL" altLang="nl-NL" sz="2600" dirty="0"/>
              <a:t> betekent dat je anderen hun actie blokkeert!</a:t>
            </a:r>
          </a:p>
          <a:p>
            <a:pPr eaLnBrk="1" hangingPunct="1"/>
            <a:r>
              <a:rPr lang="nl-NL" altLang="nl-NL" sz="2600" b="1" dirty="0"/>
              <a:t>Het blijft voor ons vrijwilligerswerk (voor ons tussen de 8 en 16 uur per week)</a:t>
            </a:r>
          </a:p>
          <a:p>
            <a:pPr marL="0" indent="0" eaLnBrk="1" hangingPunct="1">
              <a:buNone/>
            </a:pPr>
            <a:endParaRPr lang="nl-NL" altLang="nl-NL" sz="2600" dirty="0"/>
          </a:p>
          <a:p>
            <a:pPr eaLnBrk="1" hangingPunct="1"/>
            <a:endParaRPr lang="nl-NL" altLang="nl-NL" dirty="0"/>
          </a:p>
          <a:p>
            <a:pPr eaLnBrk="1" hangingPunct="1"/>
            <a:endParaRPr lang="nl-NL" altLang="nl-NL" dirty="0"/>
          </a:p>
        </p:txBody>
      </p:sp>
    </p:spTree>
    <p:extLst>
      <p:ext uri="{BB962C8B-B14F-4D97-AF65-F5344CB8AC3E}">
        <p14:creationId xmlns:p14="http://schemas.microsoft.com/office/powerpoint/2010/main" val="2642061264"/>
      </p:ext>
    </p:extLst>
  </p:cSld>
  <p:clrMapOvr>
    <a:masterClrMapping/>
  </p:clrMapOvr>
  <p:transition spd="slow" advClick="0" advTm="8000">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pPr eaLnBrk="1" hangingPunct="1"/>
            <a:r>
              <a:rPr lang="nl-NL" altLang="nl-NL" dirty="0"/>
              <a:t>Mede mogelijk gemaakt door</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298575"/>
            <a:ext cx="4824412" cy="155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63C9FAFB-00CF-4105-9BF8-E8497AC5B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996952"/>
            <a:ext cx="6868928" cy="3456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fbeelding 9">
            <a:extLst>
              <a:ext uri="{FF2B5EF4-FFF2-40B4-BE49-F238E27FC236}">
                <a16:creationId xmlns:a16="http://schemas.microsoft.com/office/drawing/2014/main" id="{DC8263B7-E99C-46A5-8DB4-C5EFEB0F9E1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974059" y="3003010"/>
            <a:ext cx="2412035" cy="3456235"/>
          </a:xfrm>
          <a:prstGeom prst="rect">
            <a:avLst/>
          </a:prstGeom>
          <a:noFill/>
        </p:spPr>
      </p:pic>
      <p:pic>
        <p:nvPicPr>
          <p:cNvPr id="11" name="Afbeelding 10">
            <a:extLst>
              <a:ext uri="{FF2B5EF4-FFF2-40B4-BE49-F238E27FC236}">
                <a16:creationId xmlns:a16="http://schemas.microsoft.com/office/drawing/2014/main" id="{A624946D-F226-4158-9D81-55B193A432B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1291" y="3876675"/>
            <a:ext cx="3272430" cy="2210703"/>
          </a:xfrm>
          <a:prstGeom prst="rect">
            <a:avLst/>
          </a:prstGeom>
          <a:noFill/>
        </p:spPr>
      </p:pic>
      <p:pic>
        <p:nvPicPr>
          <p:cNvPr id="12" name="Afbeelding 11">
            <a:extLst>
              <a:ext uri="{FF2B5EF4-FFF2-40B4-BE49-F238E27FC236}">
                <a16:creationId xmlns:a16="http://schemas.microsoft.com/office/drawing/2014/main" id="{2410813B-95B3-47BB-BDE8-A1602396BA5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868356" y="2636912"/>
            <a:ext cx="3275644" cy="2211561"/>
          </a:xfrm>
          <a:prstGeom prst="rect">
            <a:avLst/>
          </a:prstGeom>
          <a:noFill/>
        </p:spPr>
      </p:pic>
    </p:spTree>
    <p:extLst>
      <p:ext uri="{BB962C8B-B14F-4D97-AF65-F5344CB8AC3E}">
        <p14:creationId xmlns:p14="http://schemas.microsoft.com/office/powerpoint/2010/main" val="3727701319"/>
      </p:ext>
    </p:extLst>
  </p:cSld>
  <p:clrMapOvr>
    <a:masterClrMapping/>
  </p:clrMapOvr>
  <p:transition spd="slow" advClick="0" advTm="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323850" y="274638"/>
            <a:ext cx="8496300" cy="1143000"/>
          </a:xfrm>
        </p:spPr>
        <p:txBody>
          <a:bodyPr/>
          <a:lstStyle/>
          <a:p>
            <a:pPr eaLnBrk="1" hangingPunct="1"/>
            <a:r>
              <a:rPr lang="nl-NL" altLang="nl-NL"/>
              <a:t>Bioracer wielerkleding webshop (2)</a:t>
            </a:r>
          </a:p>
        </p:txBody>
      </p:sp>
      <p:pic>
        <p:nvPicPr>
          <p:cNvPr id="8" name="Afbeelding 7">
            <a:extLst>
              <a:ext uri="{FF2B5EF4-FFF2-40B4-BE49-F238E27FC236}">
                <a16:creationId xmlns:a16="http://schemas.microsoft.com/office/drawing/2014/main" id="{E0325246-EFA1-4D1C-84DA-D1BEE94F6A9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54770"/>
            <a:ext cx="6546791" cy="5328592"/>
          </a:xfrm>
          <a:prstGeom prst="rect">
            <a:avLst/>
          </a:prstGeom>
          <a:noFill/>
        </p:spPr>
      </p:pic>
    </p:spTree>
    <p:extLst>
      <p:ext uri="{BB962C8B-B14F-4D97-AF65-F5344CB8AC3E}">
        <p14:creationId xmlns:p14="http://schemas.microsoft.com/office/powerpoint/2010/main" val="568677156"/>
      </p:ext>
    </p:extLst>
  </p:cSld>
  <p:clrMapOvr>
    <a:masterClrMapping/>
  </p:clrMapOvr>
  <p:transition spd="slow" advClick="0" advTm="8000">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200" y="44450"/>
            <a:ext cx="8229600" cy="1143000"/>
          </a:xfrm>
        </p:spPr>
        <p:txBody>
          <a:bodyPr/>
          <a:lstStyle/>
          <a:p>
            <a:pPr eaLnBrk="1" hangingPunct="1"/>
            <a:r>
              <a:rPr lang="nl-NL" altLang="nl-NL"/>
              <a:t>Bioracer</a:t>
            </a:r>
          </a:p>
        </p:txBody>
      </p:sp>
      <p:sp>
        <p:nvSpPr>
          <p:cNvPr id="4099" name="Tijdelijke aanduiding voor inhoud 2"/>
          <p:cNvSpPr>
            <a:spLocks noGrp="1"/>
          </p:cNvSpPr>
          <p:nvPr>
            <p:ph idx="1"/>
          </p:nvPr>
        </p:nvSpPr>
        <p:spPr>
          <a:xfrm>
            <a:off x="457200" y="1052513"/>
            <a:ext cx="8229600" cy="4525962"/>
          </a:xfrm>
        </p:spPr>
        <p:txBody>
          <a:bodyPr/>
          <a:lstStyle/>
          <a:p>
            <a:pPr eaLnBrk="1" hangingPunct="1">
              <a:defRPr/>
            </a:pPr>
            <a:r>
              <a:rPr lang="nl-NL" altLang="nl-NL" dirty="0"/>
              <a:t>Topkleding </a:t>
            </a:r>
            <a:r>
              <a:rPr lang="nl-NL" altLang="nl-NL" dirty="0">
                <a:sym typeface="Wingdings" panose="05000000000000000000" pitchFamily="2" charset="2"/>
              </a:rPr>
              <a:t> Team NL  ‘beste’ zeem</a:t>
            </a:r>
            <a:endParaRPr lang="nl-NL" altLang="nl-NL" dirty="0"/>
          </a:p>
          <a:p>
            <a:pPr marL="0" indent="0" eaLnBrk="1" hangingPunct="1">
              <a:buFontTx/>
              <a:buNone/>
              <a:defRPr/>
            </a:pPr>
            <a:endParaRPr lang="nl-NL" altLang="nl-NL" dirty="0"/>
          </a:p>
          <a:p>
            <a:pPr eaLnBrk="1" hangingPunct="1">
              <a:defRPr/>
            </a:pPr>
            <a:r>
              <a:rPr lang="nl-NL" altLang="nl-NL" dirty="0"/>
              <a:t>Expertise van o.a. oud wielrenner Bart Voskamp</a:t>
            </a:r>
          </a:p>
          <a:p>
            <a:pPr eaLnBrk="1" hangingPunct="1">
              <a:defRPr/>
            </a:pPr>
            <a:endParaRPr lang="nl-NL" altLang="nl-NL" dirty="0"/>
          </a:p>
          <a:p>
            <a:pPr eaLnBrk="1" hangingPunct="1">
              <a:defRPr/>
            </a:pPr>
            <a:r>
              <a:rPr lang="nl-NL" altLang="nl-NL" dirty="0"/>
              <a:t>Ruim assortiment (run en bike) inclusief onderkleding voor inkoopprijzen (BC is de winkel)</a:t>
            </a:r>
          </a:p>
          <a:p>
            <a:pPr marL="0" indent="0" eaLnBrk="1" hangingPunct="1">
              <a:buFontTx/>
              <a:buNone/>
              <a:defRPr/>
            </a:pPr>
            <a:endParaRPr lang="nl-NL" altLang="nl-NL" dirty="0"/>
          </a:p>
          <a:p>
            <a:pPr eaLnBrk="1" hangingPunct="1">
              <a:defRPr/>
            </a:pPr>
            <a:r>
              <a:rPr lang="nl-NL" altLang="nl-NL" dirty="0"/>
              <a:t>Maattabel en bestellen online </a:t>
            </a:r>
            <a:r>
              <a:rPr lang="nl-NL" altLang="nl-NL" u="sng" dirty="0"/>
              <a:t>tot </a:t>
            </a:r>
            <a:r>
              <a:rPr lang="nl-NL" altLang="nl-NL" b="1" u="sng" dirty="0"/>
              <a:t>15 december!</a:t>
            </a:r>
          </a:p>
          <a:p>
            <a:pPr lvl="2" eaLnBrk="1" hangingPunct="1">
              <a:defRPr/>
            </a:pPr>
            <a:r>
              <a:rPr lang="nl-NL" altLang="nl-NL" dirty="0"/>
              <a:t>6 </a:t>
            </a:r>
            <a:r>
              <a:rPr lang="nl-NL" altLang="nl-NL" dirty="0" err="1"/>
              <a:t>wkn</a:t>
            </a:r>
            <a:r>
              <a:rPr lang="nl-NL" altLang="nl-NL" dirty="0"/>
              <a:t> levertijd</a:t>
            </a:r>
          </a:p>
          <a:p>
            <a:pPr marL="914400" lvl="2" indent="0" eaLnBrk="1" hangingPunct="1">
              <a:buFontTx/>
              <a:buNone/>
              <a:defRPr/>
            </a:pPr>
            <a:endParaRPr lang="nl-NL" altLang="nl-NL" dirty="0"/>
          </a:p>
          <a:p>
            <a:pPr eaLnBrk="1" hangingPunct="1">
              <a:defRPr/>
            </a:pPr>
            <a:r>
              <a:rPr lang="nl-NL" altLang="nl-NL" dirty="0"/>
              <a:t>Eenvoudige en toegankelijke </a:t>
            </a:r>
            <a:r>
              <a:rPr lang="nl-NL" altLang="nl-NL" dirty="0" err="1"/>
              <a:t>webshop</a:t>
            </a:r>
            <a:endParaRPr lang="nl-NL" altLang="nl-NL" dirty="0"/>
          </a:p>
          <a:p>
            <a:pPr eaLnBrk="1" hangingPunct="1">
              <a:defRPr/>
            </a:pPr>
            <a:endParaRPr lang="nl-NL" altLang="nl-NL" dirty="0"/>
          </a:p>
          <a:p>
            <a:pPr eaLnBrk="1" hangingPunct="1">
              <a:defRPr/>
            </a:pPr>
            <a:endParaRPr lang="nl-NL" altLang="nl-NL" dirty="0"/>
          </a:p>
          <a:p>
            <a:pPr eaLnBrk="1" hangingPunct="1">
              <a:defRPr/>
            </a:pPr>
            <a:endParaRPr lang="nl-NL" altLang="nl-NL" dirty="0"/>
          </a:p>
        </p:txBody>
      </p:sp>
      <p:pic>
        <p:nvPicPr>
          <p:cNvPr id="102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2488" y="141288"/>
            <a:ext cx="1762125" cy="213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875390"/>
      </p:ext>
    </p:extLst>
  </p:cSld>
  <p:clrMapOvr>
    <a:masterClrMapping/>
  </p:clrMapOvr>
  <p:transition spd="slow" advClick="0" advTm="8000">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C:\Users\Evelien\AppData\Local\Microsoft\Windows\Temporary Internet Files\Low\Content.IE5\Q2BD3314\IMA0412_BigChallenge_veehouderij_RGB[1].jpg">
            <a:extLst>
              <a:ext uri="{FF2B5EF4-FFF2-40B4-BE49-F238E27FC236}">
                <a16:creationId xmlns:a16="http://schemas.microsoft.com/office/drawing/2014/main" id="{584F3E4C-655E-4140-99BB-83525938D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247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kstvak 3">
            <a:extLst>
              <a:ext uri="{FF2B5EF4-FFF2-40B4-BE49-F238E27FC236}">
                <a16:creationId xmlns:a16="http://schemas.microsoft.com/office/drawing/2014/main" id="{861C1A2E-A076-4701-AFD7-4596B3CA5D03}"/>
              </a:ext>
            </a:extLst>
          </p:cNvPr>
          <p:cNvSpPr txBox="1">
            <a:spLocks noChangeArrowheads="1"/>
          </p:cNvSpPr>
          <p:nvPr/>
        </p:nvSpPr>
        <p:spPr bwMode="auto">
          <a:xfrm>
            <a:off x="2411413" y="5516563"/>
            <a:ext cx="4281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a:t>Vragen of opmerkingen?</a:t>
            </a:r>
            <a:endParaRPr lang="nl-NL" altLang="nl-NL"/>
          </a:p>
        </p:txBody>
      </p:sp>
      <p:pic>
        <p:nvPicPr>
          <p:cNvPr id="56324" name="Afbeelding 4" descr="Ad6_logo_groot jpg.jpg">
            <a:extLst>
              <a:ext uri="{FF2B5EF4-FFF2-40B4-BE49-F238E27FC236}">
                <a16:creationId xmlns:a16="http://schemas.microsoft.com/office/drawing/2014/main" id="{9B3FA151-03E4-4703-927B-A86F24F71D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5013325"/>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90FC3-FD97-4C65-9410-2355CD2CC00A}"/>
              </a:ext>
            </a:extLst>
          </p:cNvPr>
          <p:cNvSpPr>
            <a:spLocks noGrp="1"/>
          </p:cNvSpPr>
          <p:nvPr>
            <p:ph type="title"/>
          </p:nvPr>
        </p:nvSpPr>
        <p:spPr/>
        <p:txBody>
          <a:bodyPr/>
          <a:lstStyle/>
          <a:p>
            <a:pPr algn="ctr"/>
            <a:r>
              <a:rPr lang="nl-NL" dirty="0"/>
              <a:t>BIG Challenge</a:t>
            </a:r>
          </a:p>
        </p:txBody>
      </p:sp>
      <p:sp>
        <p:nvSpPr>
          <p:cNvPr id="3" name="Tijdelijke aanduiding voor inhoud 2">
            <a:extLst>
              <a:ext uri="{FF2B5EF4-FFF2-40B4-BE49-F238E27FC236}">
                <a16:creationId xmlns:a16="http://schemas.microsoft.com/office/drawing/2014/main" id="{AAAFCDBD-648B-4AE1-BCA4-88B4F5417D36}"/>
              </a:ext>
            </a:extLst>
          </p:cNvPr>
          <p:cNvSpPr>
            <a:spLocks noGrp="1"/>
          </p:cNvSpPr>
          <p:nvPr>
            <p:ph idx="1"/>
          </p:nvPr>
        </p:nvSpPr>
        <p:spPr/>
        <p:txBody>
          <a:bodyPr/>
          <a:lstStyle/>
          <a:p>
            <a:pPr>
              <a:buFont typeface="Arial" panose="020B0604020202020204" pitchFamily="34" charset="0"/>
              <a:buChar char="•"/>
            </a:pPr>
            <a:r>
              <a:rPr lang="nl-NL" dirty="0"/>
              <a:t>Diegene die meedoen aan de ALPE D’HUZUS ook aanmelden bij BIG Challenge via aanmeldformulier op de website: </a:t>
            </a:r>
            <a:r>
              <a:rPr lang="nl-NL" dirty="0">
                <a:hlinkClick r:id="rId2"/>
              </a:rPr>
              <a:t>www.bigchallenge.eu</a:t>
            </a:r>
            <a:endParaRPr lang="nl-NL" dirty="0"/>
          </a:p>
          <a:p>
            <a:pPr>
              <a:buFont typeface="Arial" panose="020B0604020202020204" pitchFamily="34" charset="0"/>
              <a:buChar char="•"/>
            </a:pPr>
            <a:r>
              <a:rPr lang="nl-NL" dirty="0"/>
              <a:t> Aanmelding vrijwilligers eveneens via aanmeldformulier op de website : </a:t>
            </a:r>
            <a:r>
              <a:rPr lang="nl-NL" dirty="0">
                <a:hlinkClick r:id="rId2"/>
              </a:rPr>
              <a:t>www.bigchallenge.eu</a:t>
            </a:r>
            <a:endParaRPr lang="nl-NL" dirty="0"/>
          </a:p>
          <a:p>
            <a:pPr>
              <a:buFont typeface="Arial" panose="020B0604020202020204" pitchFamily="34" charset="0"/>
              <a:buChar char="•"/>
            </a:pPr>
            <a:r>
              <a:rPr lang="nl-NL" dirty="0"/>
              <a:t>Vrijwilligers ook aanmelden als vrijwilliger bij Alpe </a:t>
            </a:r>
            <a:r>
              <a:rPr lang="nl-NL" dirty="0" err="1"/>
              <a:t>D’Huzes</a:t>
            </a:r>
            <a:r>
              <a:rPr lang="nl-NL" dirty="0"/>
              <a:t>. Vrijwilligers vallen dan onder de </a:t>
            </a:r>
            <a:r>
              <a:rPr lang="nl-NL" dirty="0" err="1"/>
              <a:t>aansprakelijkheids</a:t>
            </a:r>
            <a:r>
              <a:rPr lang="nl-NL" dirty="0"/>
              <a:t> verzekering van AD6 </a:t>
            </a:r>
          </a:p>
          <a:p>
            <a:pPr>
              <a:buFont typeface="Arial" panose="020B0604020202020204" pitchFamily="34" charset="0"/>
              <a:buChar char="•"/>
            </a:pPr>
            <a:endParaRPr lang="nl-NL" dirty="0"/>
          </a:p>
        </p:txBody>
      </p:sp>
    </p:spTree>
    <p:extLst>
      <p:ext uri="{BB962C8B-B14F-4D97-AF65-F5344CB8AC3E}">
        <p14:creationId xmlns:p14="http://schemas.microsoft.com/office/powerpoint/2010/main" val="143767119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457200" y="274638"/>
            <a:ext cx="8229600" cy="750887"/>
          </a:xfrm>
        </p:spPr>
        <p:txBody>
          <a:bodyPr/>
          <a:lstStyle/>
          <a:p>
            <a:pPr algn="ctr" eaLnBrk="1" hangingPunct="1"/>
            <a:r>
              <a:rPr lang="en-US" altLang="nl-NL" sz="4000" dirty="0"/>
              <a:t>BIG Challenge 2009 - 2019</a:t>
            </a:r>
            <a:endParaRPr lang="nl-NL" altLang="nl-NL" sz="2400" dirty="0"/>
          </a:p>
        </p:txBody>
      </p:sp>
      <p:sp>
        <p:nvSpPr>
          <p:cNvPr id="6" name="Lachebekje 5"/>
          <p:cNvSpPr/>
          <p:nvPr/>
        </p:nvSpPr>
        <p:spPr>
          <a:xfrm>
            <a:off x="251520" y="3573016"/>
            <a:ext cx="1728192" cy="1080120"/>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Calibri"/>
                <a:ea typeface="+mn-ea"/>
                <a:cs typeface="+mn-cs"/>
              </a:rPr>
              <a:t>36 vaste vrijwilligers</a:t>
            </a:r>
          </a:p>
        </p:txBody>
      </p:sp>
      <p:pic>
        <p:nvPicPr>
          <p:cNvPr id="7" name="Picture 2" descr="http://www.kringelsport.nl/contents/media/handjes_en_voetjes_voor_in_de_gymza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38" y="4653136"/>
            <a:ext cx="1994782" cy="1089151"/>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0" y="5589240"/>
            <a:ext cx="244827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Een paar honderd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vrijwilligers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tijdens de koersweken</a:t>
            </a:r>
          </a:p>
        </p:txBody>
      </p:sp>
      <p:sp>
        <p:nvSpPr>
          <p:cNvPr id="17" name="Tekstvak 16"/>
          <p:cNvSpPr txBox="1"/>
          <p:nvPr/>
        </p:nvSpPr>
        <p:spPr>
          <a:xfrm>
            <a:off x="6985068" y="4191471"/>
            <a:ext cx="2016224" cy="923330"/>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sng" strike="noStrike" kern="1200" cap="none" spc="0" normalizeH="0" baseline="0" noProof="0" dirty="0">
                <a:ln>
                  <a:noFill/>
                </a:ln>
                <a:solidFill>
                  <a:srgbClr val="FF0000"/>
                </a:solidFill>
                <a:effectLst/>
                <a:uLnTx/>
                <a:uFillTx/>
                <a:latin typeface="Calibri"/>
                <a:ea typeface="+mn-ea"/>
                <a:cs typeface="+mn-cs"/>
              </a:rPr>
              <a:t>Totaal </a:t>
            </a:r>
            <a:r>
              <a:rPr kumimoji="0" lang="nl-NL" sz="1400" b="1" i="0" u="sng" strike="noStrike" kern="1200" cap="none" spc="0" normalizeH="0" baseline="0" noProof="0" dirty="0">
                <a:ln>
                  <a:noFill/>
                </a:ln>
                <a:solidFill>
                  <a:srgbClr val="FF0000"/>
                </a:solidFill>
                <a:effectLst/>
                <a:uLnTx/>
                <a:uFillTx/>
                <a:latin typeface="Calibri"/>
                <a:ea typeface="+mn-ea"/>
                <a:cs typeface="+mn-cs"/>
              </a:rPr>
              <a:t>2009-2019:</a:t>
            </a:r>
            <a:endParaRPr kumimoji="0" lang="nl-NL" sz="1800" b="1" i="0" u="sng"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Calibri"/>
                <a:ea typeface="+mn-ea"/>
                <a:cs typeface="+mn-cs"/>
              </a:rPr>
              <a:t>1500 deelnemers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Calibri"/>
                <a:ea typeface="+mn-ea"/>
                <a:cs typeface="+mn-cs"/>
              </a:rPr>
              <a:t>€ 9.479.779</a:t>
            </a:r>
          </a:p>
        </p:txBody>
      </p:sp>
      <p:graphicFrame>
        <p:nvGraphicFramePr>
          <p:cNvPr id="12" name="Grafiek 1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725067906"/>
              </p:ext>
            </p:extLst>
          </p:nvPr>
        </p:nvGraphicFramePr>
        <p:xfrm>
          <a:off x="87629" y="946800"/>
          <a:ext cx="3816424" cy="25509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fiek 12">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490625064"/>
              </p:ext>
            </p:extLst>
          </p:nvPr>
        </p:nvGraphicFramePr>
        <p:xfrm>
          <a:off x="3904053" y="873903"/>
          <a:ext cx="4691085" cy="26864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fiek 13">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633028172"/>
              </p:ext>
            </p:extLst>
          </p:nvPr>
        </p:nvGraphicFramePr>
        <p:xfrm>
          <a:off x="2108658" y="3497766"/>
          <a:ext cx="4804402" cy="2709708"/>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44C70-1E3B-4EA9-A507-26B91ECCC099}"/>
              </a:ext>
            </a:extLst>
          </p:cNvPr>
          <p:cNvSpPr>
            <a:spLocks noGrp="1"/>
          </p:cNvSpPr>
          <p:nvPr>
            <p:ph type="title"/>
          </p:nvPr>
        </p:nvSpPr>
        <p:spPr/>
        <p:txBody>
          <a:bodyPr/>
          <a:lstStyle/>
          <a:p>
            <a:endParaRPr lang="nl-NL"/>
          </a:p>
        </p:txBody>
      </p:sp>
      <p:pic>
        <p:nvPicPr>
          <p:cNvPr id="8" name="Tijdelijke aanduiding voor inhoud 7" descr="Afbeelding met fiets, buiten, rijden, persoon&#10;&#10;Automatisch gegenereerde beschrijving">
            <a:extLst>
              <a:ext uri="{FF2B5EF4-FFF2-40B4-BE49-F238E27FC236}">
                <a16:creationId xmlns:a16="http://schemas.microsoft.com/office/drawing/2014/main" id="{0EDFDCE2-F14A-4AAC-B290-73EE5C3735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9" y="0"/>
            <a:ext cx="9116180" cy="6126163"/>
          </a:xfrm>
        </p:spPr>
      </p:pic>
    </p:spTree>
    <p:extLst>
      <p:ext uri="{BB962C8B-B14F-4D97-AF65-F5344CB8AC3E}">
        <p14:creationId xmlns:p14="http://schemas.microsoft.com/office/powerpoint/2010/main" val="323388982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a:extLst>
              <a:ext uri="{FF2B5EF4-FFF2-40B4-BE49-F238E27FC236}">
                <a16:creationId xmlns:a16="http://schemas.microsoft.com/office/drawing/2014/main" id="{D4BB9151-E023-479D-9069-BF6CF9D07A70}"/>
              </a:ext>
            </a:extLst>
          </p:cNvPr>
          <p:cNvSpPr>
            <a:spLocks noGrp="1"/>
          </p:cNvSpPr>
          <p:nvPr>
            <p:ph type="title"/>
          </p:nvPr>
        </p:nvSpPr>
        <p:spPr>
          <a:xfrm>
            <a:off x="539750" y="115888"/>
            <a:ext cx="8229600" cy="1143000"/>
          </a:xfrm>
        </p:spPr>
        <p:txBody>
          <a:bodyPr/>
          <a:lstStyle/>
          <a:p>
            <a:pPr algn="ctr"/>
            <a:r>
              <a:rPr lang="nl-NL" altLang="nl-NL" sz="3200" dirty="0"/>
              <a:t>Spraakmakend </a:t>
            </a:r>
            <a:br>
              <a:rPr lang="nl-NL" altLang="nl-NL" sz="3200" dirty="0"/>
            </a:br>
            <a:r>
              <a:rPr lang="nl-NL" altLang="nl-NL" sz="3200" dirty="0"/>
              <a:t>&amp; </a:t>
            </a:r>
            <a:br>
              <a:rPr lang="nl-NL" altLang="nl-NL" sz="3200" dirty="0"/>
            </a:br>
            <a:r>
              <a:rPr lang="nl-NL" altLang="nl-NL" sz="3200" dirty="0"/>
              <a:t>gezichtsbepalend</a:t>
            </a:r>
          </a:p>
        </p:txBody>
      </p:sp>
      <p:pic>
        <p:nvPicPr>
          <p:cNvPr id="3" name="Afbeelding 2" descr="Afbeelding met persoon, buiten, berg, mensen&#10;&#10;Automatisch gegenereerde beschrijving">
            <a:extLst>
              <a:ext uri="{FF2B5EF4-FFF2-40B4-BE49-F238E27FC236}">
                <a16:creationId xmlns:a16="http://schemas.microsoft.com/office/drawing/2014/main" id="{98C25BC5-6320-4265-8644-B73D137B9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076" y="4025908"/>
            <a:ext cx="3887912" cy="2593967"/>
          </a:xfrm>
          <a:prstGeom prst="rect">
            <a:avLst/>
          </a:prstGeom>
        </p:spPr>
      </p:pic>
      <p:pic>
        <p:nvPicPr>
          <p:cNvPr id="5" name="Afbeelding 4" descr="Afbeelding met gras, buiten, natuur, berg&#10;&#10;Automatisch gegenereerde beschrijving">
            <a:extLst>
              <a:ext uri="{FF2B5EF4-FFF2-40B4-BE49-F238E27FC236}">
                <a16:creationId xmlns:a16="http://schemas.microsoft.com/office/drawing/2014/main" id="{AAC9B563-67F8-4AC4-923E-46D0F0E3D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0" y="1525618"/>
            <a:ext cx="3916362" cy="2612948"/>
          </a:xfrm>
          <a:prstGeom prst="rect">
            <a:avLst/>
          </a:prstGeom>
        </p:spPr>
      </p:pic>
      <p:pic>
        <p:nvPicPr>
          <p:cNvPr id="7" name="Afbeelding 6" descr="Afbeelding met gebouw, persoon, buiten, mensen&#10;&#10;Automatisch gegenereerde beschrijving">
            <a:extLst>
              <a:ext uri="{FF2B5EF4-FFF2-40B4-BE49-F238E27FC236}">
                <a16:creationId xmlns:a16="http://schemas.microsoft.com/office/drawing/2014/main" id="{2AD8F625-C5ED-4412-AED2-79CB70126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20923"/>
            <a:ext cx="2743200" cy="1828800"/>
          </a:xfrm>
          <a:prstGeom prst="rect">
            <a:avLst/>
          </a:prstGeom>
        </p:spPr>
      </p:pic>
      <p:pic>
        <p:nvPicPr>
          <p:cNvPr id="11" name="Afbeelding 10" descr="Afbeelding met buiten, weg, groep, gras&#10;&#10;Automatisch gegenereerde beschrijving">
            <a:extLst>
              <a:ext uri="{FF2B5EF4-FFF2-40B4-BE49-F238E27FC236}">
                <a16:creationId xmlns:a16="http://schemas.microsoft.com/office/drawing/2014/main" id="{F6F79F16-43AA-4499-A031-C0047FB36C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42" y="3580259"/>
            <a:ext cx="4284058" cy="2856038"/>
          </a:xfrm>
          <a:prstGeom prst="rect">
            <a:avLst/>
          </a:prstGeom>
        </p:spPr>
      </p:pic>
      <p:pic>
        <p:nvPicPr>
          <p:cNvPr id="13" name="Afbeelding 12" descr="Afbeelding met gras, buiten, weg, gebouw&#10;&#10;Automatisch gegenereerde beschrijving">
            <a:extLst>
              <a:ext uri="{FF2B5EF4-FFF2-40B4-BE49-F238E27FC236}">
                <a16:creationId xmlns:a16="http://schemas.microsoft.com/office/drawing/2014/main" id="{B4F9E1C2-322D-421A-B892-0A598DEDB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6788" y="20923"/>
            <a:ext cx="2743200" cy="1828800"/>
          </a:xfrm>
          <a:prstGeom prst="rect">
            <a:avLst/>
          </a:prstGeom>
        </p:spPr>
      </p:pic>
      <p:pic>
        <p:nvPicPr>
          <p:cNvPr id="15" name="Afbeelding 14" descr="Afbeelding met gebouw, zitten, man, bus&#10;&#10;Automatisch gegenereerde beschrijving">
            <a:extLst>
              <a:ext uri="{FF2B5EF4-FFF2-40B4-BE49-F238E27FC236}">
                <a16:creationId xmlns:a16="http://schemas.microsoft.com/office/drawing/2014/main" id="{1F94E2B0-0928-4782-BF60-3E0A4B2463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5149" y="1569000"/>
            <a:ext cx="3016889" cy="2011259"/>
          </a:xfrm>
          <a:prstGeom prst="rect">
            <a:avLst/>
          </a:prstGeom>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Afbeelding 2">
            <a:extLst>
              <a:ext uri="{FF2B5EF4-FFF2-40B4-BE49-F238E27FC236}">
                <a16:creationId xmlns:a16="http://schemas.microsoft.com/office/drawing/2014/main" id="{7F295CFF-C284-4F4A-AA74-C52BC4DBE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1588"/>
            <a:ext cx="9088438"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a:extLst>
              <a:ext uri="{FF2B5EF4-FFF2-40B4-BE49-F238E27FC236}">
                <a16:creationId xmlns:a16="http://schemas.microsoft.com/office/drawing/2014/main" id="{2084664B-DE28-4CEC-A9DB-932995BB6C5F}"/>
              </a:ext>
            </a:extLst>
          </p:cNvPr>
          <p:cNvSpPr>
            <a:spLocks noGrp="1"/>
          </p:cNvSpPr>
          <p:nvPr>
            <p:ph type="title"/>
          </p:nvPr>
        </p:nvSpPr>
        <p:spPr/>
        <p:txBody>
          <a:bodyPr/>
          <a:lstStyle/>
          <a:p>
            <a:pPr eaLnBrk="1" hangingPunct="1"/>
            <a:r>
              <a:rPr lang="en-US" altLang="nl-NL" sz="3600" dirty="0"/>
              <a:t>Interne </a:t>
            </a:r>
            <a:r>
              <a:rPr lang="en-US" altLang="nl-NL" sz="3600" dirty="0" err="1"/>
              <a:t>Communicatie</a:t>
            </a:r>
            <a:r>
              <a:rPr lang="en-US" altLang="nl-NL" sz="3600" dirty="0"/>
              <a:t> BIG Challenge</a:t>
            </a:r>
            <a:endParaRPr lang="nl-NL" altLang="nl-NL" sz="3600" dirty="0"/>
          </a:p>
        </p:txBody>
      </p:sp>
      <p:sp>
        <p:nvSpPr>
          <p:cNvPr id="10243" name="Tijdelijke aanduiding voor inhoud 2">
            <a:extLst>
              <a:ext uri="{FF2B5EF4-FFF2-40B4-BE49-F238E27FC236}">
                <a16:creationId xmlns:a16="http://schemas.microsoft.com/office/drawing/2014/main" id="{9C0CBA20-6FDE-43CC-97C8-2C4D0D27B07F}"/>
              </a:ext>
            </a:extLst>
          </p:cNvPr>
          <p:cNvSpPr>
            <a:spLocks noGrp="1"/>
          </p:cNvSpPr>
          <p:nvPr>
            <p:ph idx="1"/>
          </p:nvPr>
        </p:nvSpPr>
        <p:spPr>
          <a:xfrm>
            <a:off x="457200" y="1196752"/>
            <a:ext cx="8435975" cy="4781550"/>
          </a:xfrm>
        </p:spPr>
        <p:txBody>
          <a:bodyPr/>
          <a:lstStyle/>
          <a:p>
            <a:pPr eaLnBrk="1" hangingPunct="1">
              <a:lnSpc>
                <a:spcPts val="3000"/>
              </a:lnSpc>
              <a:buClr>
                <a:srgbClr val="92D050"/>
              </a:buClr>
            </a:pPr>
            <a:r>
              <a:rPr lang="en-US" altLang="nl-NL" sz="2400" dirty="0"/>
              <a:t>Anita Cruijsen,  Nicole Verbeek  , Rene Stevens, Jan Lamers, Arie Joren, Jan van Bussel en Dore-Mieke Verrijt-Verschuren</a:t>
            </a:r>
          </a:p>
          <a:p>
            <a:pPr eaLnBrk="1" hangingPunct="1">
              <a:lnSpc>
                <a:spcPts val="3000"/>
              </a:lnSpc>
              <a:buClr>
                <a:srgbClr val="92D050"/>
              </a:buClr>
            </a:pPr>
            <a:r>
              <a:rPr lang="en-US" altLang="nl-NL" sz="2400" dirty="0" err="1"/>
              <a:t>Ondersteunt</a:t>
            </a:r>
            <a:r>
              <a:rPr lang="en-US" altLang="nl-NL" sz="2400" dirty="0"/>
              <a:t> </a:t>
            </a:r>
            <a:r>
              <a:rPr lang="en-US" altLang="nl-NL" sz="2400" dirty="0" err="1"/>
              <a:t>stuurgroep</a:t>
            </a:r>
            <a:r>
              <a:rPr lang="en-US" altLang="nl-NL" sz="2400" dirty="0"/>
              <a:t>, </a:t>
            </a:r>
            <a:r>
              <a:rPr lang="en-US" altLang="nl-NL" sz="2400" dirty="0" err="1"/>
              <a:t>commissies</a:t>
            </a:r>
            <a:r>
              <a:rPr lang="en-US" altLang="nl-NL" sz="2400" dirty="0"/>
              <a:t> en </a:t>
            </a:r>
            <a:r>
              <a:rPr lang="en-US" altLang="nl-NL" sz="2400" b="1" dirty="0" err="1"/>
              <a:t>teamcaptains</a:t>
            </a:r>
            <a:endParaRPr lang="en-US" altLang="nl-NL" sz="2400" b="1" dirty="0"/>
          </a:p>
          <a:p>
            <a:pPr eaLnBrk="1" hangingPunct="1">
              <a:lnSpc>
                <a:spcPts val="3000"/>
              </a:lnSpc>
              <a:buClr>
                <a:srgbClr val="92D050"/>
              </a:buClr>
            </a:pPr>
            <a:r>
              <a:rPr lang="en-US" altLang="nl-NL" sz="2400" dirty="0" err="1"/>
              <a:t>Verzorgt</a:t>
            </a:r>
            <a:r>
              <a:rPr lang="en-US" altLang="nl-NL" sz="2400" dirty="0"/>
              <a:t> de </a:t>
            </a:r>
            <a:r>
              <a:rPr lang="en-US" altLang="nl-NL" sz="2400" dirty="0" err="1"/>
              <a:t>administratie</a:t>
            </a:r>
            <a:r>
              <a:rPr lang="en-US" altLang="nl-NL" sz="2400" dirty="0"/>
              <a:t> van </a:t>
            </a:r>
            <a:r>
              <a:rPr lang="en-US" altLang="nl-NL" sz="2400" dirty="0" err="1"/>
              <a:t>deelnemers</a:t>
            </a:r>
            <a:r>
              <a:rPr lang="en-US" altLang="nl-NL" sz="2400" dirty="0"/>
              <a:t> BIG Challenge</a:t>
            </a:r>
          </a:p>
          <a:p>
            <a:pPr eaLnBrk="1" hangingPunct="1">
              <a:lnSpc>
                <a:spcPts val="3000"/>
              </a:lnSpc>
              <a:buClr>
                <a:srgbClr val="92D050"/>
              </a:buClr>
            </a:pPr>
            <a:r>
              <a:rPr lang="en-US" altLang="nl-NL" sz="2400" dirty="0" err="1"/>
              <a:t>Verzorgt</a:t>
            </a:r>
            <a:r>
              <a:rPr lang="en-US" altLang="nl-NL" sz="2400" dirty="0"/>
              <a:t> interne </a:t>
            </a:r>
            <a:r>
              <a:rPr lang="en-US" altLang="nl-NL" sz="2400" dirty="0" err="1"/>
              <a:t>communicatie</a:t>
            </a:r>
            <a:r>
              <a:rPr lang="en-US" altLang="nl-NL" sz="2400" dirty="0"/>
              <a:t> (</a:t>
            </a:r>
            <a:r>
              <a:rPr lang="en-US" altLang="nl-NL" sz="2400" dirty="0" err="1"/>
              <a:t>o.m</a:t>
            </a:r>
            <a:r>
              <a:rPr lang="en-US" altLang="nl-NL" sz="2400" dirty="0"/>
              <a:t>. </a:t>
            </a:r>
            <a:r>
              <a:rPr lang="en-US" altLang="nl-NL" sz="2400" dirty="0" err="1"/>
              <a:t>Nieuwsbrief</a:t>
            </a:r>
            <a:r>
              <a:rPr lang="en-US" altLang="nl-NL" sz="2400" dirty="0"/>
              <a:t>)</a:t>
            </a:r>
          </a:p>
          <a:p>
            <a:pPr eaLnBrk="1" hangingPunct="1">
              <a:lnSpc>
                <a:spcPts val="3000"/>
              </a:lnSpc>
              <a:buClr>
                <a:srgbClr val="92D050"/>
              </a:buClr>
            </a:pPr>
            <a:r>
              <a:rPr lang="en-US" altLang="nl-NL" sz="2400" dirty="0" err="1"/>
              <a:t>Verzorgt</a:t>
            </a:r>
            <a:r>
              <a:rPr lang="en-US" altLang="nl-NL" sz="2400" dirty="0"/>
              <a:t> </a:t>
            </a:r>
            <a:r>
              <a:rPr lang="en-US" altLang="nl-NL" sz="2400" dirty="0" err="1"/>
              <a:t>publieks</a:t>
            </a:r>
            <a:r>
              <a:rPr lang="en-US" altLang="nl-NL" sz="2400" dirty="0"/>
              <a:t>- en </a:t>
            </a:r>
            <a:r>
              <a:rPr lang="en-US" altLang="nl-NL" sz="2400" dirty="0" err="1"/>
              <a:t>deelnemerswebsite</a:t>
            </a:r>
            <a:r>
              <a:rPr lang="en-US" altLang="nl-NL" sz="2400" dirty="0"/>
              <a:t> BIG Challenge</a:t>
            </a:r>
          </a:p>
          <a:p>
            <a:pPr eaLnBrk="1" hangingPunct="1">
              <a:lnSpc>
                <a:spcPts val="3200"/>
              </a:lnSpc>
              <a:buClr>
                <a:srgbClr val="92D050"/>
              </a:buClr>
            </a:pPr>
            <a:r>
              <a:rPr lang="en-US" altLang="nl-NL" sz="2400" dirty="0" err="1"/>
              <a:t>Onderhoudt</a:t>
            </a:r>
            <a:r>
              <a:rPr lang="en-US" altLang="nl-NL" sz="2400" dirty="0"/>
              <a:t> en </a:t>
            </a:r>
            <a:r>
              <a:rPr lang="en-US" altLang="nl-NL" sz="2400" dirty="0" err="1"/>
              <a:t>beheert</a:t>
            </a:r>
            <a:r>
              <a:rPr lang="en-US" altLang="nl-NL" sz="2400" dirty="0"/>
              <a:t> </a:t>
            </a:r>
            <a:r>
              <a:rPr lang="en-US" altLang="nl-NL" sz="2400" dirty="0" err="1"/>
              <a:t>deelnemers</a:t>
            </a:r>
            <a:r>
              <a:rPr lang="en-US" altLang="nl-NL" sz="2400" dirty="0"/>
              <a:t>-app en database</a:t>
            </a:r>
            <a:endParaRPr lang="nl-NL" altLang="nl-NL" sz="2400" dirty="0"/>
          </a:p>
          <a:p>
            <a:pPr eaLnBrk="1" hangingPunct="1">
              <a:lnSpc>
                <a:spcPts val="3200"/>
              </a:lnSpc>
              <a:buClr>
                <a:srgbClr val="92D050"/>
              </a:buClr>
            </a:pPr>
            <a:r>
              <a:rPr lang="nl-NL" altLang="nl-NL" sz="2400" dirty="0">
                <a:solidFill>
                  <a:srgbClr val="FF0000"/>
                </a:solidFill>
              </a:rPr>
              <a:t>Download de BC-app: </a:t>
            </a:r>
          </a:p>
          <a:p>
            <a:pPr eaLnBrk="1" hangingPunct="1">
              <a:lnSpc>
                <a:spcPts val="3200"/>
              </a:lnSpc>
              <a:buClr>
                <a:srgbClr val="92D050"/>
              </a:buClr>
            </a:pPr>
            <a:r>
              <a:rPr lang="nl-NL" altLang="nl-NL" sz="2400" dirty="0">
                <a:solidFill>
                  <a:srgbClr val="FF0000"/>
                </a:solidFill>
              </a:rPr>
              <a:t>gebruikersnaam en wachtwoord ontvang je van </a:t>
            </a:r>
            <a:r>
              <a:rPr lang="nl-NL" altLang="nl-NL" sz="2400" dirty="0" err="1">
                <a:solidFill>
                  <a:srgbClr val="FF0000"/>
                </a:solidFill>
              </a:rPr>
              <a:t>Cie</a:t>
            </a:r>
            <a:r>
              <a:rPr lang="nl-NL" altLang="nl-NL" sz="2400" dirty="0">
                <a:solidFill>
                  <a:srgbClr val="FF0000"/>
                </a:solidFill>
              </a:rPr>
              <a:t>: Int. Com.</a:t>
            </a:r>
            <a:br>
              <a:rPr lang="nl-NL" altLang="nl-NL" sz="2400" dirty="0">
                <a:solidFill>
                  <a:srgbClr val="FF0000"/>
                </a:solidFill>
              </a:rPr>
            </a:br>
            <a:r>
              <a:rPr lang="nl-NL" altLang="nl-NL" b="1" dirty="0">
                <a:solidFill>
                  <a:srgbClr val="FF0000"/>
                </a:solidFill>
              </a:rPr>
              <a:t>Communicatie  via  info@bigchallenge.eu</a:t>
            </a:r>
            <a:endParaRPr lang="en-US" altLang="nl-NL" b="1" dirty="0">
              <a:solidFill>
                <a:srgbClr val="FF0000"/>
              </a:solidFill>
            </a:endParaRPr>
          </a:p>
        </p:txBody>
      </p:sp>
    </p:spTree>
  </p:cSld>
  <p:clrMapOvr>
    <a:masterClrMapping/>
  </p:clrMapOvr>
  <p:transition spd="slow">
    <p:push dir="u"/>
  </p:transition>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1AD4FBB7444A4087807352B4389543" ma:contentTypeVersion="8" ma:contentTypeDescription="Een nieuw document maken." ma:contentTypeScope="" ma:versionID="c9eb1431cb55df3e63088c5a269b2918">
  <xsd:schema xmlns:xsd="http://www.w3.org/2001/XMLSchema" xmlns:xs="http://www.w3.org/2001/XMLSchema" xmlns:p="http://schemas.microsoft.com/office/2006/metadata/properties" xmlns:ns3="fab50aff-752e-4606-84d0-66068add5625" targetNamespace="http://schemas.microsoft.com/office/2006/metadata/properties" ma:root="true" ma:fieldsID="f8657bf1b2275d4a761cb5964c47f1d9" ns3:_="">
    <xsd:import namespace="fab50aff-752e-4606-84d0-66068add562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50aff-752e-4606-84d0-66068add56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D13283-C635-4E2D-812D-C2298F7E7F3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3CF962A-45F9-4CD1-BFF2-7162A1C65A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b50aff-752e-4606-84d0-66068add56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1B4A19-EBB3-49B2-BF54-EA21DC04C9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3731</TotalTime>
  <Words>2418</Words>
  <Application>Microsoft Office PowerPoint</Application>
  <PresentationFormat>Diavoorstelling (4:3)</PresentationFormat>
  <Paragraphs>337</Paragraphs>
  <Slides>60</Slides>
  <Notes>13</Notes>
  <HiddenSlides>1</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60</vt:i4>
      </vt:variant>
    </vt:vector>
  </HeadingPairs>
  <TitlesOfParts>
    <vt:vector size="68" baseType="lpstr">
      <vt:lpstr>Aharoni</vt:lpstr>
      <vt:lpstr>Arial</vt:lpstr>
      <vt:lpstr>Arial Black</vt:lpstr>
      <vt:lpstr>Bauhaus 93</vt:lpstr>
      <vt:lpstr>Calibri</vt:lpstr>
      <vt:lpstr>Wingdings</vt:lpstr>
      <vt:lpstr>Kantoorthema</vt:lpstr>
      <vt:lpstr>1_Kantoorthema</vt:lpstr>
      <vt:lpstr>PowerPoint-presentatie</vt:lpstr>
      <vt:lpstr>Even voorstellen        Dore-Mieke Verrijt-Verschuren </vt:lpstr>
      <vt:lpstr>Programma</vt:lpstr>
      <vt:lpstr>Herman Houweling had een droom</vt:lpstr>
      <vt:lpstr>Doelstellingen BIG Challenge</vt:lpstr>
      <vt:lpstr>BIG Challenge 2009 - 2019</vt:lpstr>
      <vt:lpstr>Spraakmakend  &amp;  gezichtsbepalend</vt:lpstr>
      <vt:lpstr>PowerPoint-presentatie</vt:lpstr>
      <vt:lpstr>Interne Communicatie BIG Challenge</vt:lpstr>
      <vt:lpstr>PowerPoint-presentatie</vt:lpstr>
      <vt:lpstr>PowerPoint-presentatie</vt:lpstr>
      <vt:lpstr>Materialen</vt:lpstr>
      <vt:lpstr>BIG Challenge op naar editie</vt:lpstr>
      <vt:lpstr>Plannen 2020</vt:lpstr>
      <vt:lpstr>Deelname betekent:</vt:lpstr>
      <vt:lpstr>Bedrijventeams BIG Challenge 2010-2020</vt:lpstr>
      <vt:lpstr>Werkkapitaal BIG Challenge</vt:lpstr>
      <vt:lpstr>Besteding werkkapitaal</vt:lpstr>
      <vt:lpstr>Geldstromen BIG Challenge   Alpe d’HuZes  KWF kankerbestrijding</vt:lpstr>
      <vt:lpstr>PowerPoint-presentatie</vt:lpstr>
      <vt:lpstr>Rol teamcaptains (1)</vt:lpstr>
      <vt:lpstr>Rol teamcaptains (2)</vt:lpstr>
      <vt:lpstr>PowerPoint-presentatie</vt:lpstr>
      <vt:lpstr>PowerPoint-presentatie</vt:lpstr>
      <vt:lpstr>Ervaringen van een teamcaptain </vt:lpstr>
      <vt:lpstr>PowerPoint-presentatie</vt:lpstr>
      <vt:lpstr>Diverse sponsoracties</vt:lpstr>
      <vt:lpstr>Hoe stimuleren?</vt:lpstr>
      <vt:lpstr> Wat doet een teamcaptain ? </vt:lpstr>
      <vt:lpstr>Wat is het leukste?</vt:lpstr>
      <vt:lpstr>PowerPoint-presentatie</vt:lpstr>
      <vt:lpstr>BIG Challenge</vt:lpstr>
      <vt:lpstr>Even voorstellen              Jan van Bussel</vt:lpstr>
      <vt:lpstr>Appartementen info </vt:lpstr>
      <vt:lpstr>Appartementen tijdslijn en acties</vt:lpstr>
      <vt:lpstr>PowerPoint-presentatie</vt:lpstr>
      <vt:lpstr>Sponsorwerving – sponsorlijst (1)</vt:lpstr>
      <vt:lpstr>Sponsorwerving – sponsorlijst (2)</vt:lpstr>
      <vt:lpstr>Sponsorwerving</vt:lpstr>
      <vt:lpstr> Facturen voor bedrijven</vt:lpstr>
      <vt:lpstr>Sponsorlogo’s aanleveren  </vt:lpstr>
      <vt:lpstr>In het kort hoe alles aan te leveren</vt:lpstr>
      <vt:lpstr>PowerPoint-presentatie</vt:lpstr>
      <vt:lpstr>Verkoop én uitleen van…</vt:lpstr>
      <vt:lpstr>Gesponsord</vt:lpstr>
      <vt:lpstr>Webshop</vt:lpstr>
      <vt:lpstr>Wat doen we</vt:lpstr>
      <vt:lpstr>Opties 1</vt:lpstr>
      <vt:lpstr>Optie 2</vt:lpstr>
      <vt:lpstr>Optie 2</vt:lpstr>
      <vt:lpstr>Opties 3</vt:lpstr>
      <vt:lpstr>Opties 3</vt:lpstr>
      <vt:lpstr>8 Evenementen sets</vt:lpstr>
      <vt:lpstr>Waarom strakke regels en afspraak = afspraak</vt:lpstr>
      <vt:lpstr>Mede mogelijk gemaakt door</vt:lpstr>
      <vt:lpstr>Bioracer wielerkleding webshop (2)</vt:lpstr>
      <vt:lpstr>Bioracer</vt:lpstr>
      <vt:lpstr>PowerPoint-presentatie</vt:lpstr>
      <vt:lpstr>BIG Challenge</vt:lpstr>
      <vt:lpstr>PowerPoint-presentatie</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Ernie Maas</dc:creator>
  <cp:lastModifiedBy>jan lamers</cp:lastModifiedBy>
  <cp:revision>366</cp:revision>
  <cp:lastPrinted>2017-11-06T11:27:59Z</cp:lastPrinted>
  <dcterms:created xsi:type="dcterms:W3CDTF">2012-02-24T07:29:30Z</dcterms:created>
  <dcterms:modified xsi:type="dcterms:W3CDTF">2019-12-11T08:21:02Z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0x010100731AD4FBB7444A4087807352B4389543</vt:lpwstr>
  </property>
</Properties>
</file>