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68"/>
  </p:notesMasterIdLst>
  <p:sldIdLst>
    <p:sldId id="365" r:id="rId3"/>
    <p:sldId id="368" r:id="rId4"/>
    <p:sldId id="366" r:id="rId5"/>
    <p:sldId id="364" r:id="rId6"/>
    <p:sldId id="375" r:id="rId7"/>
    <p:sldId id="369" r:id="rId8"/>
    <p:sldId id="370" r:id="rId9"/>
    <p:sldId id="371" r:id="rId10"/>
    <p:sldId id="372" r:id="rId11"/>
    <p:sldId id="373" r:id="rId12"/>
    <p:sldId id="374" r:id="rId13"/>
    <p:sldId id="414" r:id="rId14"/>
    <p:sldId id="376" r:id="rId15"/>
    <p:sldId id="384" r:id="rId16"/>
    <p:sldId id="377" r:id="rId17"/>
    <p:sldId id="378" r:id="rId18"/>
    <p:sldId id="381" r:id="rId19"/>
    <p:sldId id="382" r:id="rId20"/>
    <p:sldId id="362" r:id="rId21"/>
    <p:sldId id="504" r:id="rId22"/>
    <p:sldId id="426" r:id="rId23"/>
    <p:sldId id="427" r:id="rId24"/>
    <p:sldId id="428" r:id="rId25"/>
    <p:sldId id="429" r:id="rId26"/>
    <p:sldId id="431" r:id="rId27"/>
    <p:sldId id="430" r:id="rId28"/>
    <p:sldId id="432" r:id="rId29"/>
    <p:sldId id="433" r:id="rId30"/>
    <p:sldId id="434" r:id="rId31"/>
    <p:sldId id="435" r:id="rId32"/>
    <p:sldId id="436" r:id="rId33"/>
    <p:sldId id="448" r:id="rId34"/>
    <p:sldId id="475" r:id="rId35"/>
    <p:sldId id="479" r:id="rId36"/>
    <p:sldId id="478" r:id="rId37"/>
    <p:sldId id="497" r:id="rId38"/>
    <p:sldId id="498" r:id="rId39"/>
    <p:sldId id="480" r:id="rId40"/>
    <p:sldId id="482" r:id="rId41"/>
    <p:sldId id="481" r:id="rId42"/>
    <p:sldId id="499" r:id="rId43"/>
    <p:sldId id="501" r:id="rId44"/>
    <p:sldId id="420" r:id="rId45"/>
    <p:sldId id="421" r:id="rId46"/>
    <p:sldId id="424" r:id="rId47"/>
    <p:sldId id="422" r:id="rId48"/>
    <p:sldId id="423" r:id="rId49"/>
    <p:sldId id="441" r:id="rId50"/>
    <p:sldId id="444" r:id="rId51"/>
    <p:sldId id="445" r:id="rId52"/>
    <p:sldId id="425" r:id="rId53"/>
    <p:sldId id="313" r:id="rId54"/>
    <p:sldId id="446" r:id="rId55"/>
    <p:sldId id="447" r:id="rId56"/>
    <p:sldId id="416" r:id="rId57"/>
    <p:sldId id="360" r:id="rId58"/>
    <p:sldId id="437" r:id="rId59"/>
    <p:sldId id="502" r:id="rId60"/>
    <p:sldId id="503" r:id="rId61"/>
    <p:sldId id="505" r:id="rId62"/>
    <p:sldId id="506" r:id="rId63"/>
    <p:sldId id="507" r:id="rId64"/>
    <p:sldId id="508" r:id="rId65"/>
    <p:sldId id="509" r:id="rId66"/>
    <p:sldId id="510" r:id="rId6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4660"/>
  </p:normalViewPr>
  <p:slideViewPr>
    <p:cSldViewPr snapToGrid="0">
      <p:cViewPr varScale="1">
        <p:scale>
          <a:sx n="61" d="100"/>
          <a:sy n="61" d="100"/>
        </p:scale>
        <p:origin x="72" y="72"/>
      </p:cViewPr>
      <p:guideLst/>
    </p:cSldViewPr>
  </p:slideViewPr>
  <p:notesTextViewPr>
    <p:cViewPr>
      <p:scale>
        <a:sx n="1" d="1"/>
        <a:sy n="1" d="1"/>
      </p:scale>
      <p:origin x="0" y="0"/>
    </p:cViewPr>
  </p:notesTextViewPr>
  <p:sorterViewPr>
    <p:cViewPr>
      <p:scale>
        <a:sx n="180" d="100"/>
        <a:sy n="180" d="100"/>
      </p:scale>
      <p:origin x="0" y="-12787"/>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5FAB4F-C03E-4EB2-A5BD-C1527E14B6E8}" type="datetimeFigureOut">
              <a:rPr lang="nl-NL" smtClean="0"/>
              <a:t>24-11-2018</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BE4340-D185-40CE-9645-A7715ECF26DF}" type="slidenum">
              <a:rPr lang="nl-NL" smtClean="0"/>
              <a:t>‹nr.›</a:t>
            </a:fld>
            <a:endParaRPr lang="nl-NL"/>
          </a:p>
        </p:txBody>
      </p:sp>
    </p:spTree>
    <p:extLst>
      <p:ext uri="{BB962C8B-B14F-4D97-AF65-F5344CB8AC3E}">
        <p14:creationId xmlns:p14="http://schemas.microsoft.com/office/powerpoint/2010/main" val="3355626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3AB3667C-E30A-49A4-871C-37989CDD18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Rectangle 3">
            <a:extLst>
              <a:ext uri="{FF2B5EF4-FFF2-40B4-BE49-F238E27FC236}">
                <a16:creationId xmlns:a16="http://schemas.microsoft.com/office/drawing/2014/main" id="{C44FB566-1413-4366-BD81-8ACE86300F9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jdelijke aanduiding voor dia-afbeelding 1">
            <a:extLst>
              <a:ext uri="{FF2B5EF4-FFF2-40B4-BE49-F238E27FC236}">
                <a16:creationId xmlns:a16="http://schemas.microsoft.com/office/drawing/2014/main" id="{F627314A-1C60-44B2-BE90-EDECDFC8B37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Tijdelijke aanduiding voor notities 2">
            <a:extLst>
              <a:ext uri="{FF2B5EF4-FFF2-40B4-BE49-F238E27FC236}">
                <a16:creationId xmlns:a16="http://schemas.microsoft.com/office/drawing/2014/main" id="{517A19C6-CCD5-4FA6-99D4-092643DFC8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altLang="nl-NL"/>
              <a:t>29 verschillende bedrijven deelgenomen met bedrijventeams</a:t>
            </a:r>
          </a:p>
        </p:txBody>
      </p:sp>
      <p:sp>
        <p:nvSpPr>
          <p:cNvPr id="171012" name="Tijdelijke aanduiding voor dianummer 3">
            <a:extLst>
              <a:ext uri="{FF2B5EF4-FFF2-40B4-BE49-F238E27FC236}">
                <a16:creationId xmlns:a16="http://schemas.microsoft.com/office/drawing/2014/main" id="{FDE72A48-2A1D-4ACB-9459-395871321CD5}"/>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EFE69C-C731-4B9D-ADD5-BBFE820CA8DF}"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jdelijke aanduiding voor dia-afbeelding 1">
            <a:extLst>
              <a:ext uri="{FF2B5EF4-FFF2-40B4-BE49-F238E27FC236}">
                <a16:creationId xmlns:a16="http://schemas.microsoft.com/office/drawing/2014/main" id="{C7202CE7-8190-43AF-8B39-337DF811385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Tijdelijke aanduiding voor notities 2">
            <a:extLst>
              <a:ext uri="{FF2B5EF4-FFF2-40B4-BE49-F238E27FC236}">
                <a16:creationId xmlns:a16="http://schemas.microsoft.com/office/drawing/2014/main" id="{70725BD1-E377-4EE4-B973-83F3E720A99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altLang="nl-NL"/>
              <a:t>In the 17th Chapter of St Luke it is written: “the Kingdom of God is within man” - not one man nor a group of men, but in all men! In you! You, the people have the power - the power to create machines. The power to create happiness! You, the people, have the power to make this life free and beautiful, to make this life a wonderful adventure.</a:t>
            </a:r>
          </a:p>
          <a:p>
            <a:endParaRPr lang="nl-NL" altLang="nl-NL"/>
          </a:p>
        </p:txBody>
      </p:sp>
      <p:sp>
        <p:nvSpPr>
          <p:cNvPr id="90116" name="Tijdelijke aanduiding voor dianummer 3">
            <a:extLst>
              <a:ext uri="{FF2B5EF4-FFF2-40B4-BE49-F238E27FC236}">
                <a16:creationId xmlns:a16="http://schemas.microsoft.com/office/drawing/2014/main" id="{86D4B41B-140F-45DC-B7FF-0AD272244E2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7122E4-61BE-4648-A90F-CD04B4A1E404}"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F61ADF0C-C46E-4030-854C-38D7BBCF9E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0A14B5FC-3242-4F1D-B5E5-41D62AACC3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altLang="nl-NL"/>
              <a:t>Waar van kun je ons kennen? Verkoop en uiteen van de hoofdzakelijk deze producten </a:t>
            </a:r>
          </a:p>
        </p:txBody>
      </p:sp>
      <p:sp>
        <p:nvSpPr>
          <p:cNvPr id="6148" name="Tijdelijke aanduiding voor dianummer 3">
            <a:extLst>
              <a:ext uri="{FF2B5EF4-FFF2-40B4-BE49-F238E27FC236}">
                <a16:creationId xmlns:a16="http://schemas.microsoft.com/office/drawing/2014/main" id="{9539109D-C67C-4957-B3C9-CFD0D5B4E5F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3355C9A-5715-4DD4-BD4E-3D36C97957E4}" type="slidenum">
              <a:rPr lang="nl-NL" altLang="nl-NL">
                <a:latin typeface="Calibri" panose="020F0502020204030204" pitchFamily="34" charset="0"/>
              </a:rPr>
              <a:pPr/>
              <a:t>34</a:t>
            </a:fld>
            <a:endParaRPr lang="nl-NL" altLang="nl-NL">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jdelijke aanduiding voor dia-afbeelding 1">
            <a:extLst>
              <a:ext uri="{FF2B5EF4-FFF2-40B4-BE49-F238E27FC236}">
                <a16:creationId xmlns:a16="http://schemas.microsoft.com/office/drawing/2014/main" id="{2E3C2D05-E021-4C70-A3E7-0CF4D2266A1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Tijdelijke aanduiding voor notities 2">
            <a:extLst>
              <a:ext uri="{FF2B5EF4-FFF2-40B4-BE49-F238E27FC236}">
                <a16:creationId xmlns:a16="http://schemas.microsoft.com/office/drawing/2014/main" id="{CF79472E-C5B5-4B2A-8F21-BE7708142E6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endParaRPr lang="nl-NL" altLang="nl-NL"/>
          </a:p>
          <a:p>
            <a:pPr marL="171450" indent="-171450">
              <a:buFontTx/>
              <a:buChar char="-"/>
            </a:pPr>
            <a:r>
              <a:rPr lang="nl-NL" altLang="nl-NL"/>
              <a:t>Belangrijke stappen gezet afgelopen maanden in de verdere profesionalering van de distributie en verkoop van promotiematerialen. </a:t>
            </a:r>
          </a:p>
          <a:p>
            <a:pPr marL="171450" indent="-171450">
              <a:buFontTx/>
              <a:buChar char="-"/>
            </a:pPr>
            <a:r>
              <a:rPr lang="nl-NL" altLang="nl-NL"/>
              <a:t>Dit is nieuw voor BC en uitdagend. In feite is het een ambiteuze sprong voorwaarts maar tegelijkertijd ook 1  in het diepe </a:t>
            </a:r>
          </a:p>
          <a:p>
            <a:pPr marL="171450" indent="-171450">
              <a:buFontTx/>
              <a:buChar char="-"/>
            </a:pPr>
            <a:r>
              <a:rPr lang="nl-NL" altLang="nl-NL"/>
              <a:t>Als we het goed doen dan hebben we een zonnige toekomst en kunnen we uiteindelijk meer geld ophalen. Voornaamste reden nu ook is dat we willen bereiken dat de verkoop van shirts etc. toegankelijker wordt en minder werk kost voor een ieder</a:t>
            </a:r>
          </a:p>
        </p:txBody>
      </p:sp>
      <p:sp>
        <p:nvSpPr>
          <p:cNvPr id="8196" name="Tijdelijke aanduiding voor dianummer 3">
            <a:extLst>
              <a:ext uri="{FF2B5EF4-FFF2-40B4-BE49-F238E27FC236}">
                <a16:creationId xmlns:a16="http://schemas.microsoft.com/office/drawing/2014/main" id="{E13DD32C-1F39-4C97-9170-3019020D963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A6D15FD-5BF0-4641-8DC7-6F693C423E20}" type="slidenum">
              <a:rPr lang="nl-NL" altLang="nl-NL">
                <a:latin typeface="Calibri" panose="020F0502020204030204" pitchFamily="34" charset="0"/>
              </a:rPr>
              <a:pPr/>
              <a:t>35</a:t>
            </a:fld>
            <a:endParaRPr lang="nl-NL" altLang="nl-NL">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jdelijke aanduiding voor dia-afbeelding 1">
            <a:extLst>
              <a:ext uri="{FF2B5EF4-FFF2-40B4-BE49-F238E27FC236}">
                <a16:creationId xmlns:a16="http://schemas.microsoft.com/office/drawing/2014/main" id="{41641B3A-1804-4AD9-A758-AFA69A8C4F7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Tijdelijke aanduiding voor notities 2">
            <a:extLst>
              <a:ext uri="{FF2B5EF4-FFF2-40B4-BE49-F238E27FC236}">
                <a16:creationId xmlns:a16="http://schemas.microsoft.com/office/drawing/2014/main" id="{202E9329-776A-46E7-A70D-2D19E0AA9E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altLang="nl-NL"/>
              <a:t>Zie rode cirkels. Voorraad in beeld. Prijs excl BTW</a:t>
            </a:r>
          </a:p>
        </p:txBody>
      </p:sp>
      <p:sp>
        <p:nvSpPr>
          <p:cNvPr id="10244" name="Tijdelijke aanduiding voor dianummer 3">
            <a:extLst>
              <a:ext uri="{FF2B5EF4-FFF2-40B4-BE49-F238E27FC236}">
                <a16:creationId xmlns:a16="http://schemas.microsoft.com/office/drawing/2014/main" id="{96FE6BD2-8638-4DC2-8E16-48340634AE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CF35FB0-CBCC-4A4E-8E9F-61301499259E}" type="slidenum">
              <a:rPr lang="nl-NL" altLang="nl-NL">
                <a:latin typeface="Calibri" panose="020F0502020204030204" pitchFamily="34" charset="0"/>
              </a:rPr>
              <a:pPr/>
              <a:t>36</a:t>
            </a:fld>
            <a:endParaRPr lang="nl-NL" altLang="nl-NL">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jdelijke aanduiding voor dia-afbeelding 1">
            <a:extLst>
              <a:ext uri="{FF2B5EF4-FFF2-40B4-BE49-F238E27FC236}">
                <a16:creationId xmlns:a16="http://schemas.microsoft.com/office/drawing/2014/main" id="{D0106B24-803D-49CB-B975-C67D8D5C29E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Tijdelijke aanduiding voor notities 2">
            <a:extLst>
              <a:ext uri="{FF2B5EF4-FFF2-40B4-BE49-F238E27FC236}">
                <a16:creationId xmlns:a16="http://schemas.microsoft.com/office/drawing/2014/main" id="{61F5E36D-CE04-46FA-A499-681F741423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altLang="nl-NL"/>
              <a:t>Inpakken in dreumel, x dozen. Elke maat en model 1 pallet plaats, elk shirt in verpakking en label, klaar voor verzending</a:t>
            </a:r>
          </a:p>
        </p:txBody>
      </p:sp>
      <p:sp>
        <p:nvSpPr>
          <p:cNvPr id="14340" name="Tijdelijke aanduiding voor dianummer 3">
            <a:extLst>
              <a:ext uri="{FF2B5EF4-FFF2-40B4-BE49-F238E27FC236}">
                <a16:creationId xmlns:a16="http://schemas.microsoft.com/office/drawing/2014/main" id="{276ADCA8-3CDE-49CA-BFBA-4893D4EBFD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A963B1B-D5F2-432A-8938-FDABCE9E311B}" type="slidenum">
              <a:rPr lang="nl-NL" altLang="nl-NL">
                <a:latin typeface="Calibri" panose="020F0502020204030204" pitchFamily="34" charset="0"/>
              </a:rPr>
              <a:pPr/>
              <a:t>39</a:t>
            </a:fld>
            <a:endParaRPr lang="nl-NL" altLang="nl-NL">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jdelijke aanduiding voor dia-afbeelding 1">
            <a:extLst>
              <a:ext uri="{FF2B5EF4-FFF2-40B4-BE49-F238E27FC236}">
                <a16:creationId xmlns:a16="http://schemas.microsoft.com/office/drawing/2014/main" id="{53523D48-FFA6-490A-9FC4-6A5B85DE07B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Tijdelijke aanduiding voor notities 2">
            <a:extLst>
              <a:ext uri="{FF2B5EF4-FFF2-40B4-BE49-F238E27FC236}">
                <a16:creationId xmlns:a16="http://schemas.microsoft.com/office/drawing/2014/main" id="{E0F26836-083A-42F4-8BC3-5EC463AA2B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altLang="nl-NL"/>
              <a:t>Aanbieding bij set en bij jack of bodyprotector</a:t>
            </a:r>
          </a:p>
        </p:txBody>
      </p:sp>
      <p:sp>
        <p:nvSpPr>
          <p:cNvPr id="16388" name="Tijdelijke aanduiding voor dianummer 3">
            <a:extLst>
              <a:ext uri="{FF2B5EF4-FFF2-40B4-BE49-F238E27FC236}">
                <a16:creationId xmlns:a16="http://schemas.microsoft.com/office/drawing/2014/main" id="{65F01F5F-A28C-4162-9A35-50B240D0B26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B73B424-4B5A-4606-AEA6-1B923231904D}" type="slidenum">
              <a:rPr lang="nl-NL" altLang="nl-NL">
                <a:latin typeface="Calibri" panose="020F0502020204030204" pitchFamily="34" charset="0"/>
              </a:rPr>
              <a:pPr/>
              <a:t>40</a:t>
            </a:fld>
            <a:endParaRPr lang="nl-NL" altLang="nl-NL">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lvl1pPr algn="ctr">
              <a:defRPr/>
            </a:lvl1pPr>
          </a:lstStyle>
          <a:p>
            <a:r>
              <a:rPr lang="nl-NL" dirty="0"/>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rgbClr val="92D05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ondertitelstijl van het model te bewerken</a:t>
            </a:r>
          </a:p>
        </p:txBody>
      </p:sp>
      <p:sp>
        <p:nvSpPr>
          <p:cNvPr id="4" name="Tijdelijke aanduiding voor datum 3">
            <a:extLst>
              <a:ext uri="{FF2B5EF4-FFF2-40B4-BE49-F238E27FC236}">
                <a16:creationId xmlns:a16="http://schemas.microsoft.com/office/drawing/2014/main" id="{D4B8A898-59FE-46BB-BA3B-1EF4DDC407F6}"/>
              </a:ext>
            </a:extLst>
          </p:cNvPr>
          <p:cNvSpPr>
            <a:spLocks noGrp="1"/>
          </p:cNvSpPr>
          <p:nvPr>
            <p:ph type="dt" sz="half" idx="10"/>
          </p:nvPr>
        </p:nvSpPr>
        <p:spPr/>
        <p:txBody>
          <a:bodyPr/>
          <a:lstStyle>
            <a:lvl1pPr>
              <a:defRPr/>
            </a:lvl1pPr>
          </a:lstStyle>
          <a:p>
            <a:pPr>
              <a:defRPr/>
            </a:pPr>
            <a:fld id="{A20BD1FA-2E4B-40D4-93B5-97ABAA3DF53A}" type="datetimeFigureOut">
              <a:rPr lang="nl-NL"/>
              <a:pPr>
                <a:defRPr/>
              </a:pPr>
              <a:t>24-11-2018</a:t>
            </a:fld>
            <a:endParaRPr lang="nl-NL"/>
          </a:p>
        </p:txBody>
      </p:sp>
      <p:sp>
        <p:nvSpPr>
          <p:cNvPr id="5" name="Tijdelijke aanduiding voor voettekst 4">
            <a:extLst>
              <a:ext uri="{FF2B5EF4-FFF2-40B4-BE49-F238E27FC236}">
                <a16:creationId xmlns:a16="http://schemas.microsoft.com/office/drawing/2014/main" id="{071AF0E9-AA6F-4EB8-83D1-C6672DCD3135}"/>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53DE5548-3B73-4CD7-B74B-D7FAA459CCC0}"/>
              </a:ext>
            </a:extLst>
          </p:cNvPr>
          <p:cNvSpPr>
            <a:spLocks noGrp="1"/>
          </p:cNvSpPr>
          <p:nvPr>
            <p:ph type="sldNum" sz="quarter" idx="12"/>
          </p:nvPr>
        </p:nvSpPr>
        <p:spPr/>
        <p:txBody>
          <a:bodyPr/>
          <a:lstStyle>
            <a:lvl1pPr>
              <a:defRPr/>
            </a:lvl1pPr>
          </a:lstStyle>
          <a:p>
            <a:pPr>
              <a:defRPr/>
            </a:pPr>
            <a:fld id="{836ABDAB-BD58-4E92-B29A-DBCA96CE2B1E}" type="slidenum">
              <a:rPr lang="nl-NL" altLang="nl-NL"/>
              <a:pPr>
                <a:defRPr/>
              </a:pPr>
              <a:t>‹nr.›</a:t>
            </a:fld>
            <a:endParaRPr lang="nl-NL" altLang="nl-NL"/>
          </a:p>
        </p:txBody>
      </p:sp>
    </p:spTree>
    <p:extLst>
      <p:ext uri="{BB962C8B-B14F-4D97-AF65-F5344CB8AC3E}">
        <p14:creationId xmlns:p14="http://schemas.microsoft.com/office/powerpoint/2010/main" val="4021862139"/>
      </p:ext>
    </p:extLst>
  </p:cSld>
  <p:clrMapOvr>
    <a:masterClrMapping/>
  </p:clrMapOvr>
  <p:transition spd="slow" advClick="0"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FB373DF-352B-47AB-87E7-82CF295A4B89}"/>
              </a:ext>
            </a:extLst>
          </p:cNvPr>
          <p:cNvSpPr>
            <a:spLocks noGrp="1"/>
          </p:cNvSpPr>
          <p:nvPr>
            <p:ph type="dt" sz="half" idx="10"/>
          </p:nvPr>
        </p:nvSpPr>
        <p:spPr/>
        <p:txBody>
          <a:bodyPr/>
          <a:lstStyle>
            <a:lvl1pPr>
              <a:defRPr/>
            </a:lvl1pPr>
          </a:lstStyle>
          <a:p>
            <a:pPr>
              <a:defRPr/>
            </a:pPr>
            <a:fld id="{4DBF5D31-24A4-4664-BB80-893320B1429B}" type="datetimeFigureOut">
              <a:rPr lang="nl-NL"/>
              <a:pPr>
                <a:defRPr/>
              </a:pPr>
              <a:t>24-11-2018</a:t>
            </a:fld>
            <a:endParaRPr lang="nl-NL"/>
          </a:p>
        </p:txBody>
      </p:sp>
      <p:sp>
        <p:nvSpPr>
          <p:cNvPr id="5" name="Tijdelijke aanduiding voor voettekst 4">
            <a:extLst>
              <a:ext uri="{FF2B5EF4-FFF2-40B4-BE49-F238E27FC236}">
                <a16:creationId xmlns:a16="http://schemas.microsoft.com/office/drawing/2014/main" id="{5AECAC36-8128-41EB-80F3-7C83BC14E8A1}"/>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7FEC414D-15D9-4A54-9055-44089F8ABC05}"/>
              </a:ext>
            </a:extLst>
          </p:cNvPr>
          <p:cNvSpPr>
            <a:spLocks noGrp="1"/>
          </p:cNvSpPr>
          <p:nvPr>
            <p:ph type="sldNum" sz="quarter" idx="12"/>
          </p:nvPr>
        </p:nvSpPr>
        <p:spPr/>
        <p:txBody>
          <a:bodyPr/>
          <a:lstStyle>
            <a:lvl1pPr>
              <a:defRPr/>
            </a:lvl1pPr>
          </a:lstStyle>
          <a:p>
            <a:pPr>
              <a:defRPr/>
            </a:pPr>
            <a:fld id="{4A69A475-CD65-4702-B737-1300B7D67BFD}" type="slidenum">
              <a:rPr lang="nl-NL" altLang="nl-NL"/>
              <a:pPr>
                <a:defRPr/>
              </a:pPr>
              <a:t>‹nr.›</a:t>
            </a:fld>
            <a:endParaRPr lang="nl-NL" altLang="nl-NL"/>
          </a:p>
        </p:txBody>
      </p:sp>
    </p:spTree>
    <p:extLst>
      <p:ext uri="{BB962C8B-B14F-4D97-AF65-F5344CB8AC3E}">
        <p14:creationId xmlns:p14="http://schemas.microsoft.com/office/powerpoint/2010/main" val="3424139930"/>
      </p:ext>
    </p:extLst>
  </p:cSld>
  <p:clrMapOvr>
    <a:masterClrMapping/>
  </p:clrMapOvr>
  <p:transition spd="slow" advClick="0"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39"/>
            <a:ext cx="27432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609600" y="274639"/>
            <a:ext cx="80264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75257E3-0F94-4A21-ABF1-9EE63A173E98}"/>
              </a:ext>
            </a:extLst>
          </p:cNvPr>
          <p:cNvSpPr>
            <a:spLocks noGrp="1"/>
          </p:cNvSpPr>
          <p:nvPr>
            <p:ph type="dt" sz="half" idx="10"/>
          </p:nvPr>
        </p:nvSpPr>
        <p:spPr/>
        <p:txBody>
          <a:bodyPr/>
          <a:lstStyle>
            <a:lvl1pPr>
              <a:defRPr/>
            </a:lvl1pPr>
          </a:lstStyle>
          <a:p>
            <a:pPr>
              <a:defRPr/>
            </a:pPr>
            <a:fld id="{5BEDEBFD-0E4E-4A84-9244-A494ED4F87EF}" type="datetimeFigureOut">
              <a:rPr lang="nl-NL"/>
              <a:pPr>
                <a:defRPr/>
              </a:pPr>
              <a:t>24-11-2018</a:t>
            </a:fld>
            <a:endParaRPr lang="nl-NL"/>
          </a:p>
        </p:txBody>
      </p:sp>
      <p:sp>
        <p:nvSpPr>
          <p:cNvPr id="5" name="Tijdelijke aanduiding voor voettekst 4">
            <a:extLst>
              <a:ext uri="{FF2B5EF4-FFF2-40B4-BE49-F238E27FC236}">
                <a16:creationId xmlns:a16="http://schemas.microsoft.com/office/drawing/2014/main" id="{68228FDB-D31F-47DA-A691-2E829DF7D55F}"/>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52694047-C432-4478-A6C1-F57982C0BE05}"/>
              </a:ext>
            </a:extLst>
          </p:cNvPr>
          <p:cNvSpPr>
            <a:spLocks noGrp="1"/>
          </p:cNvSpPr>
          <p:nvPr>
            <p:ph type="sldNum" sz="quarter" idx="12"/>
          </p:nvPr>
        </p:nvSpPr>
        <p:spPr/>
        <p:txBody>
          <a:bodyPr/>
          <a:lstStyle>
            <a:lvl1pPr>
              <a:defRPr/>
            </a:lvl1pPr>
          </a:lstStyle>
          <a:p>
            <a:pPr>
              <a:defRPr/>
            </a:pPr>
            <a:fld id="{46D3CE4A-4E81-4120-90F4-77B750DE5F73}" type="slidenum">
              <a:rPr lang="nl-NL" altLang="nl-NL"/>
              <a:pPr>
                <a:defRPr/>
              </a:pPr>
              <a:t>‹nr.›</a:t>
            </a:fld>
            <a:endParaRPr lang="nl-NL" altLang="nl-NL"/>
          </a:p>
        </p:txBody>
      </p:sp>
    </p:spTree>
    <p:extLst>
      <p:ext uri="{BB962C8B-B14F-4D97-AF65-F5344CB8AC3E}">
        <p14:creationId xmlns:p14="http://schemas.microsoft.com/office/powerpoint/2010/main" val="2670042055"/>
      </p:ext>
    </p:extLst>
  </p:cSld>
  <p:clrMapOvr>
    <a:masterClrMapping/>
  </p:clrMapOvr>
  <p:transition spd="slow" advClick="0" advTm="8000"/>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Inhoud">
    <p:spTree>
      <p:nvGrpSpPr>
        <p:cNvPr id="1" name=""/>
        <p:cNvGrpSpPr/>
        <p:nvPr/>
      </p:nvGrpSpPr>
      <p:grpSpPr>
        <a:xfrm>
          <a:off x="0" y="0"/>
          <a:ext cx="0" cy="0"/>
          <a:chOff x="0" y="0"/>
          <a:chExt cx="0" cy="0"/>
        </a:xfrm>
      </p:grpSpPr>
      <p:sp>
        <p:nvSpPr>
          <p:cNvPr id="2" name="Tijdelijke aanduiding voor inhoud 1"/>
          <p:cNvSpPr>
            <a:spLocks noGrp="1"/>
          </p:cNvSpPr>
          <p:nvPr>
            <p:ph/>
          </p:nvPr>
        </p:nvSpPr>
        <p:spPr>
          <a:xfrm>
            <a:off x="2159004" y="1341439"/>
            <a:ext cx="9793817" cy="4535487"/>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3" name="Rectangle 4">
            <a:extLst>
              <a:ext uri="{FF2B5EF4-FFF2-40B4-BE49-F238E27FC236}">
                <a16:creationId xmlns:a16="http://schemas.microsoft.com/office/drawing/2014/main" id="{7DC1D12F-5574-46C2-AC8F-58BB0D8B27D6}"/>
              </a:ext>
            </a:extLst>
          </p:cNvPr>
          <p:cNvSpPr>
            <a:spLocks noGrp="1" noChangeArrowheads="1"/>
          </p:cNvSpPr>
          <p:nvPr>
            <p:ph type="dt" sz="half" idx="10"/>
          </p:nvPr>
        </p:nvSpPr>
        <p:spPr/>
        <p:txBody>
          <a:bodyPr/>
          <a:lstStyle>
            <a:lvl1pPr>
              <a:defRPr/>
            </a:lvl1pPr>
          </a:lstStyle>
          <a:p>
            <a:pPr>
              <a:defRPr/>
            </a:pPr>
            <a:endParaRPr lang="nl-NL" altLang="nl-NL"/>
          </a:p>
        </p:txBody>
      </p:sp>
      <p:sp>
        <p:nvSpPr>
          <p:cNvPr id="4" name="Rectangle 5">
            <a:extLst>
              <a:ext uri="{FF2B5EF4-FFF2-40B4-BE49-F238E27FC236}">
                <a16:creationId xmlns:a16="http://schemas.microsoft.com/office/drawing/2014/main" id="{6BB7D96C-5335-4254-9F06-852E7564B662}"/>
              </a:ext>
            </a:extLst>
          </p:cNvPr>
          <p:cNvSpPr>
            <a:spLocks noGrp="1" noChangeArrowheads="1"/>
          </p:cNvSpPr>
          <p:nvPr>
            <p:ph type="ftr" sz="quarter" idx="11"/>
          </p:nvPr>
        </p:nvSpPr>
        <p:spPr/>
        <p:txBody>
          <a:bodyPr/>
          <a:lstStyle>
            <a:lvl1pPr>
              <a:defRPr/>
            </a:lvl1pPr>
          </a:lstStyle>
          <a:p>
            <a:pPr>
              <a:defRPr/>
            </a:pPr>
            <a:endParaRPr lang="nl-NL" altLang="nl-NL"/>
          </a:p>
        </p:txBody>
      </p:sp>
      <p:sp>
        <p:nvSpPr>
          <p:cNvPr id="5" name="Rectangle 6">
            <a:extLst>
              <a:ext uri="{FF2B5EF4-FFF2-40B4-BE49-F238E27FC236}">
                <a16:creationId xmlns:a16="http://schemas.microsoft.com/office/drawing/2014/main" id="{8283A74E-B593-406A-B0F0-03C90D05164A}"/>
              </a:ext>
            </a:extLst>
          </p:cNvPr>
          <p:cNvSpPr>
            <a:spLocks noGrp="1" noChangeArrowheads="1"/>
          </p:cNvSpPr>
          <p:nvPr>
            <p:ph type="sldNum" sz="quarter" idx="12"/>
          </p:nvPr>
        </p:nvSpPr>
        <p:spPr/>
        <p:txBody>
          <a:bodyPr/>
          <a:lstStyle>
            <a:lvl1pPr>
              <a:defRPr/>
            </a:lvl1pPr>
          </a:lstStyle>
          <a:p>
            <a:pPr>
              <a:defRPr/>
            </a:pPr>
            <a:fld id="{A6C38F90-FE33-4CCA-B975-8F4FE7941DA7}" type="slidenum">
              <a:rPr lang="nl-NL" altLang="nl-NL"/>
              <a:pPr>
                <a:defRPr/>
              </a:pPr>
              <a:t>‹nr.›</a:t>
            </a:fld>
            <a:endParaRPr lang="nl-NL" altLang="nl-NL"/>
          </a:p>
        </p:txBody>
      </p:sp>
    </p:spTree>
    <p:extLst>
      <p:ext uri="{BB962C8B-B14F-4D97-AF65-F5344CB8AC3E}">
        <p14:creationId xmlns:p14="http://schemas.microsoft.com/office/powerpoint/2010/main" val="3646526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lvl1pPr algn="ctr">
              <a:defRPr/>
            </a:lvl1pPr>
          </a:lstStyle>
          <a:p>
            <a:r>
              <a:rPr lang="nl-NL" dirty="0"/>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rgbClr val="92D05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ondertitelstijl van het model te bewerken</a:t>
            </a:r>
          </a:p>
        </p:txBody>
      </p:sp>
      <p:sp>
        <p:nvSpPr>
          <p:cNvPr id="4" name="Tijdelijke aanduiding voor datum 3">
            <a:extLst>
              <a:ext uri="{FF2B5EF4-FFF2-40B4-BE49-F238E27FC236}">
                <a16:creationId xmlns:a16="http://schemas.microsoft.com/office/drawing/2014/main" id="{AB19CD1B-7A3F-4D54-9609-B7D52006DD19}"/>
              </a:ext>
            </a:extLst>
          </p:cNvPr>
          <p:cNvSpPr>
            <a:spLocks noGrp="1"/>
          </p:cNvSpPr>
          <p:nvPr>
            <p:ph type="dt" sz="half" idx="10"/>
          </p:nvPr>
        </p:nvSpPr>
        <p:spPr/>
        <p:txBody>
          <a:bodyPr/>
          <a:lstStyle>
            <a:lvl1pPr>
              <a:defRPr/>
            </a:lvl1pPr>
          </a:lstStyle>
          <a:p>
            <a:pPr>
              <a:defRPr/>
            </a:pPr>
            <a:fld id="{C78A5254-86C0-4FEB-B3DE-A03507C6BDED}" type="datetimeFigureOut">
              <a:rPr lang="nl-NL"/>
              <a:pPr>
                <a:defRPr/>
              </a:pPr>
              <a:t>24-11-2018</a:t>
            </a:fld>
            <a:endParaRPr lang="nl-NL"/>
          </a:p>
        </p:txBody>
      </p:sp>
      <p:sp>
        <p:nvSpPr>
          <p:cNvPr id="5" name="Tijdelijke aanduiding voor voettekst 4">
            <a:extLst>
              <a:ext uri="{FF2B5EF4-FFF2-40B4-BE49-F238E27FC236}">
                <a16:creationId xmlns:a16="http://schemas.microsoft.com/office/drawing/2014/main" id="{51829ABD-C21F-4860-86ED-4BA89262267D}"/>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24401398-07F3-4523-8A13-57A9C0C233C9}"/>
              </a:ext>
            </a:extLst>
          </p:cNvPr>
          <p:cNvSpPr>
            <a:spLocks noGrp="1"/>
          </p:cNvSpPr>
          <p:nvPr>
            <p:ph type="sldNum" sz="quarter" idx="12"/>
          </p:nvPr>
        </p:nvSpPr>
        <p:spPr/>
        <p:txBody>
          <a:bodyPr/>
          <a:lstStyle>
            <a:lvl1pPr>
              <a:defRPr/>
            </a:lvl1pPr>
          </a:lstStyle>
          <a:p>
            <a:pPr>
              <a:defRPr/>
            </a:pPr>
            <a:fld id="{BDDE06F9-0BC7-41E2-8F19-E9EBCD5D8209}" type="slidenum">
              <a:rPr lang="nl-NL" altLang="nl-NL"/>
              <a:pPr>
                <a:defRPr/>
              </a:pPr>
              <a:t>‹nr.›</a:t>
            </a:fld>
            <a:endParaRPr lang="nl-NL" altLang="nl-NL"/>
          </a:p>
        </p:txBody>
      </p:sp>
    </p:spTree>
    <p:extLst>
      <p:ext uri="{BB962C8B-B14F-4D97-AF65-F5344CB8AC3E}">
        <p14:creationId xmlns:p14="http://schemas.microsoft.com/office/powerpoint/2010/main" val="1743738027"/>
      </p:ext>
    </p:extLst>
  </p:cSld>
  <p:clrMapOvr>
    <a:masterClrMapping/>
  </p:clrMapOvr>
  <p:transition spd="slow" advClick="0" advTm="800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lvl1pPr marL="342900" indent="-342900">
              <a:buFontTx/>
              <a:buBlip>
                <a:blip r:embed="rId2"/>
              </a:buBlip>
              <a:defRPr sz="2800"/>
            </a:lvl1pPr>
            <a:lvl2pPr marL="742950" indent="-285750">
              <a:buFontTx/>
              <a:buBlip>
                <a:blip r:embed="rId2"/>
              </a:buBlip>
              <a:defRPr sz="2600"/>
            </a:lvl2pPr>
            <a:lvl3pPr marL="1143000" indent="-228600">
              <a:buFontTx/>
              <a:buBlip>
                <a:blip r:embed="rId2"/>
              </a:buBlip>
              <a:defRPr/>
            </a:lvl3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AF0A5A14-4006-4C54-9534-96F7AB8BDCEB}"/>
              </a:ext>
            </a:extLst>
          </p:cNvPr>
          <p:cNvSpPr>
            <a:spLocks noGrp="1"/>
          </p:cNvSpPr>
          <p:nvPr>
            <p:ph type="dt" sz="half" idx="10"/>
          </p:nvPr>
        </p:nvSpPr>
        <p:spPr/>
        <p:txBody>
          <a:bodyPr/>
          <a:lstStyle>
            <a:lvl1pPr>
              <a:defRPr/>
            </a:lvl1pPr>
          </a:lstStyle>
          <a:p>
            <a:pPr>
              <a:defRPr/>
            </a:pPr>
            <a:fld id="{CC27FDB8-8D9D-4126-BE67-033E601A7552}" type="datetimeFigureOut">
              <a:rPr lang="nl-NL"/>
              <a:pPr>
                <a:defRPr/>
              </a:pPr>
              <a:t>24-11-2018</a:t>
            </a:fld>
            <a:endParaRPr lang="nl-NL"/>
          </a:p>
        </p:txBody>
      </p:sp>
      <p:sp>
        <p:nvSpPr>
          <p:cNvPr id="5" name="Tijdelijke aanduiding voor voettekst 4">
            <a:extLst>
              <a:ext uri="{FF2B5EF4-FFF2-40B4-BE49-F238E27FC236}">
                <a16:creationId xmlns:a16="http://schemas.microsoft.com/office/drawing/2014/main" id="{F38E7C43-B164-4ABF-ABBA-1E8BA9B39B6F}"/>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EDC3FFF7-280E-4083-8D0D-27BD20A5EF24}"/>
              </a:ext>
            </a:extLst>
          </p:cNvPr>
          <p:cNvSpPr>
            <a:spLocks noGrp="1"/>
          </p:cNvSpPr>
          <p:nvPr>
            <p:ph type="sldNum" sz="quarter" idx="12"/>
          </p:nvPr>
        </p:nvSpPr>
        <p:spPr/>
        <p:txBody>
          <a:bodyPr/>
          <a:lstStyle>
            <a:lvl1pPr>
              <a:defRPr/>
            </a:lvl1pPr>
          </a:lstStyle>
          <a:p>
            <a:pPr>
              <a:defRPr/>
            </a:pPr>
            <a:fld id="{5898277D-A36F-4CE9-8CD7-BF4EF23BDB40}" type="slidenum">
              <a:rPr lang="nl-NL" altLang="nl-NL"/>
              <a:pPr>
                <a:defRPr/>
              </a:pPr>
              <a:t>‹nr.›</a:t>
            </a:fld>
            <a:endParaRPr lang="nl-NL" altLang="nl-NL"/>
          </a:p>
        </p:txBody>
      </p:sp>
    </p:spTree>
    <p:extLst>
      <p:ext uri="{BB962C8B-B14F-4D97-AF65-F5344CB8AC3E}">
        <p14:creationId xmlns:p14="http://schemas.microsoft.com/office/powerpoint/2010/main" val="4175830235"/>
      </p:ext>
    </p:extLst>
  </p:cSld>
  <p:clrMapOvr>
    <a:masterClrMapping/>
  </p:clrMapOvr>
  <p:transition spd="slow" advClick="0" advTm="800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a:extLst>
              <a:ext uri="{FF2B5EF4-FFF2-40B4-BE49-F238E27FC236}">
                <a16:creationId xmlns:a16="http://schemas.microsoft.com/office/drawing/2014/main" id="{DA1AD8B2-64DC-433F-978D-2BB4989AEC18}"/>
              </a:ext>
            </a:extLst>
          </p:cNvPr>
          <p:cNvSpPr>
            <a:spLocks noGrp="1"/>
          </p:cNvSpPr>
          <p:nvPr>
            <p:ph type="dt" sz="half" idx="10"/>
          </p:nvPr>
        </p:nvSpPr>
        <p:spPr/>
        <p:txBody>
          <a:bodyPr/>
          <a:lstStyle>
            <a:lvl1pPr>
              <a:defRPr/>
            </a:lvl1pPr>
          </a:lstStyle>
          <a:p>
            <a:pPr>
              <a:defRPr/>
            </a:pPr>
            <a:fld id="{2A633E8E-CE3F-48B0-958E-E74D5BF0E51A}" type="datetimeFigureOut">
              <a:rPr lang="nl-NL"/>
              <a:pPr>
                <a:defRPr/>
              </a:pPr>
              <a:t>24-11-2018</a:t>
            </a:fld>
            <a:endParaRPr lang="nl-NL"/>
          </a:p>
        </p:txBody>
      </p:sp>
      <p:sp>
        <p:nvSpPr>
          <p:cNvPr id="5" name="Tijdelijke aanduiding voor voettekst 4">
            <a:extLst>
              <a:ext uri="{FF2B5EF4-FFF2-40B4-BE49-F238E27FC236}">
                <a16:creationId xmlns:a16="http://schemas.microsoft.com/office/drawing/2014/main" id="{47961D22-4045-4585-B1FD-D0A373F37295}"/>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2E84DD7B-17B6-4E5D-B76B-16B025EE7B2E}"/>
              </a:ext>
            </a:extLst>
          </p:cNvPr>
          <p:cNvSpPr>
            <a:spLocks noGrp="1"/>
          </p:cNvSpPr>
          <p:nvPr>
            <p:ph type="sldNum" sz="quarter" idx="12"/>
          </p:nvPr>
        </p:nvSpPr>
        <p:spPr/>
        <p:txBody>
          <a:bodyPr/>
          <a:lstStyle>
            <a:lvl1pPr>
              <a:defRPr/>
            </a:lvl1pPr>
          </a:lstStyle>
          <a:p>
            <a:pPr>
              <a:defRPr/>
            </a:pPr>
            <a:fld id="{0CAC6004-BEC1-495A-AB50-78630E283909}" type="slidenum">
              <a:rPr lang="nl-NL" altLang="nl-NL"/>
              <a:pPr>
                <a:defRPr/>
              </a:pPr>
              <a:t>‹nr.›</a:t>
            </a:fld>
            <a:endParaRPr lang="nl-NL" altLang="nl-NL"/>
          </a:p>
        </p:txBody>
      </p:sp>
    </p:spTree>
    <p:extLst>
      <p:ext uri="{BB962C8B-B14F-4D97-AF65-F5344CB8AC3E}">
        <p14:creationId xmlns:p14="http://schemas.microsoft.com/office/powerpoint/2010/main" val="1582780470"/>
      </p:ext>
    </p:extLst>
  </p:cSld>
  <p:clrMapOvr>
    <a:masterClrMapping/>
  </p:clrMapOvr>
  <p:transition spd="slow" advClick="0" advTm="800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3">
            <a:extLst>
              <a:ext uri="{FF2B5EF4-FFF2-40B4-BE49-F238E27FC236}">
                <a16:creationId xmlns:a16="http://schemas.microsoft.com/office/drawing/2014/main" id="{343DA015-4FB6-4216-A27D-D66E76B0BCA5}"/>
              </a:ext>
            </a:extLst>
          </p:cNvPr>
          <p:cNvSpPr>
            <a:spLocks noGrp="1"/>
          </p:cNvSpPr>
          <p:nvPr>
            <p:ph type="dt" sz="half" idx="10"/>
          </p:nvPr>
        </p:nvSpPr>
        <p:spPr/>
        <p:txBody>
          <a:bodyPr/>
          <a:lstStyle>
            <a:lvl1pPr>
              <a:defRPr/>
            </a:lvl1pPr>
          </a:lstStyle>
          <a:p>
            <a:pPr>
              <a:defRPr/>
            </a:pPr>
            <a:fld id="{BB6806A1-2485-46AB-AB20-A9EA6A9589FA}" type="datetimeFigureOut">
              <a:rPr lang="nl-NL"/>
              <a:pPr>
                <a:defRPr/>
              </a:pPr>
              <a:t>24-11-2018</a:t>
            </a:fld>
            <a:endParaRPr lang="nl-NL"/>
          </a:p>
        </p:txBody>
      </p:sp>
      <p:sp>
        <p:nvSpPr>
          <p:cNvPr id="6" name="Tijdelijke aanduiding voor voettekst 4">
            <a:extLst>
              <a:ext uri="{FF2B5EF4-FFF2-40B4-BE49-F238E27FC236}">
                <a16:creationId xmlns:a16="http://schemas.microsoft.com/office/drawing/2014/main" id="{621A9C4B-A515-491A-BB45-E18E47A4D950}"/>
              </a:ext>
            </a:extLst>
          </p:cNvPr>
          <p:cNvSpPr>
            <a:spLocks noGrp="1"/>
          </p:cNvSpPr>
          <p:nvPr>
            <p:ph type="ftr" sz="quarter" idx="11"/>
          </p:nvPr>
        </p:nvSpPr>
        <p:spPr/>
        <p:txBody>
          <a:bodyPr/>
          <a:lstStyle>
            <a:lvl1pPr>
              <a:defRPr/>
            </a:lvl1pPr>
          </a:lstStyle>
          <a:p>
            <a:pPr>
              <a:defRPr/>
            </a:pPr>
            <a:endParaRPr lang="nl-NL"/>
          </a:p>
        </p:txBody>
      </p:sp>
      <p:sp>
        <p:nvSpPr>
          <p:cNvPr id="7" name="Tijdelijke aanduiding voor dianummer 5">
            <a:extLst>
              <a:ext uri="{FF2B5EF4-FFF2-40B4-BE49-F238E27FC236}">
                <a16:creationId xmlns:a16="http://schemas.microsoft.com/office/drawing/2014/main" id="{52716E1F-46D1-4244-A735-0925EFEDE921}"/>
              </a:ext>
            </a:extLst>
          </p:cNvPr>
          <p:cNvSpPr>
            <a:spLocks noGrp="1"/>
          </p:cNvSpPr>
          <p:nvPr>
            <p:ph type="sldNum" sz="quarter" idx="12"/>
          </p:nvPr>
        </p:nvSpPr>
        <p:spPr/>
        <p:txBody>
          <a:bodyPr/>
          <a:lstStyle>
            <a:lvl1pPr>
              <a:defRPr/>
            </a:lvl1pPr>
          </a:lstStyle>
          <a:p>
            <a:pPr>
              <a:defRPr/>
            </a:pPr>
            <a:fld id="{40021EA5-EF69-4DDB-AF9A-A097C2BADFE2}" type="slidenum">
              <a:rPr lang="nl-NL" altLang="nl-NL"/>
              <a:pPr>
                <a:defRPr/>
              </a:pPr>
              <a:t>‹nr.›</a:t>
            </a:fld>
            <a:endParaRPr lang="nl-NL" altLang="nl-NL"/>
          </a:p>
        </p:txBody>
      </p:sp>
    </p:spTree>
    <p:extLst>
      <p:ext uri="{BB962C8B-B14F-4D97-AF65-F5344CB8AC3E}">
        <p14:creationId xmlns:p14="http://schemas.microsoft.com/office/powerpoint/2010/main" val="2751266230"/>
      </p:ext>
    </p:extLst>
  </p:cSld>
  <p:clrMapOvr>
    <a:masterClrMapping/>
  </p:clrMapOvr>
  <p:transition spd="slow" advClick="0" advTm="800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3">
            <a:extLst>
              <a:ext uri="{FF2B5EF4-FFF2-40B4-BE49-F238E27FC236}">
                <a16:creationId xmlns:a16="http://schemas.microsoft.com/office/drawing/2014/main" id="{F9867D19-DAE1-4EE5-BC3F-41134AF84776}"/>
              </a:ext>
            </a:extLst>
          </p:cNvPr>
          <p:cNvSpPr>
            <a:spLocks noGrp="1"/>
          </p:cNvSpPr>
          <p:nvPr>
            <p:ph type="dt" sz="half" idx="10"/>
          </p:nvPr>
        </p:nvSpPr>
        <p:spPr/>
        <p:txBody>
          <a:bodyPr/>
          <a:lstStyle>
            <a:lvl1pPr>
              <a:defRPr/>
            </a:lvl1pPr>
          </a:lstStyle>
          <a:p>
            <a:pPr>
              <a:defRPr/>
            </a:pPr>
            <a:fld id="{CCD250C3-0870-4CF0-9AFE-BACE5BFB9FC3}" type="datetimeFigureOut">
              <a:rPr lang="nl-NL"/>
              <a:pPr>
                <a:defRPr/>
              </a:pPr>
              <a:t>24-11-2018</a:t>
            </a:fld>
            <a:endParaRPr lang="nl-NL"/>
          </a:p>
        </p:txBody>
      </p:sp>
      <p:sp>
        <p:nvSpPr>
          <p:cNvPr id="8" name="Tijdelijke aanduiding voor voettekst 4">
            <a:extLst>
              <a:ext uri="{FF2B5EF4-FFF2-40B4-BE49-F238E27FC236}">
                <a16:creationId xmlns:a16="http://schemas.microsoft.com/office/drawing/2014/main" id="{744FC449-2FA1-4ABA-AAE4-47687682D289}"/>
              </a:ext>
            </a:extLst>
          </p:cNvPr>
          <p:cNvSpPr>
            <a:spLocks noGrp="1"/>
          </p:cNvSpPr>
          <p:nvPr>
            <p:ph type="ftr" sz="quarter" idx="11"/>
          </p:nvPr>
        </p:nvSpPr>
        <p:spPr/>
        <p:txBody>
          <a:bodyPr/>
          <a:lstStyle>
            <a:lvl1pPr>
              <a:defRPr/>
            </a:lvl1pPr>
          </a:lstStyle>
          <a:p>
            <a:pPr>
              <a:defRPr/>
            </a:pPr>
            <a:endParaRPr lang="nl-NL"/>
          </a:p>
        </p:txBody>
      </p:sp>
      <p:sp>
        <p:nvSpPr>
          <p:cNvPr id="9" name="Tijdelijke aanduiding voor dianummer 5">
            <a:extLst>
              <a:ext uri="{FF2B5EF4-FFF2-40B4-BE49-F238E27FC236}">
                <a16:creationId xmlns:a16="http://schemas.microsoft.com/office/drawing/2014/main" id="{9DAD3C68-04EF-4632-87A0-7D96C736DCD2}"/>
              </a:ext>
            </a:extLst>
          </p:cNvPr>
          <p:cNvSpPr>
            <a:spLocks noGrp="1"/>
          </p:cNvSpPr>
          <p:nvPr>
            <p:ph type="sldNum" sz="quarter" idx="12"/>
          </p:nvPr>
        </p:nvSpPr>
        <p:spPr/>
        <p:txBody>
          <a:bodyPr/>
          <a:lstStyle>
            <a:lvl1pPr>
              <a:defRPr/>
            </a:lvl1pPr>
          </a:lstStyle>
          <a:p>
            <a:pPr>
              <a:defRPr/>
            </a:pPr>
            <a:fld id="{E0EF157F-3EEF-4C09-BFC7-B6AECADE787B}" type="slidenum">
              <a:rPr lang="nl-NL" altLang="nl-NL"/>
              <a:pPr>
                <a:defRPr/>
              </a:pPr>
              <a:t>‹nr.›</a:t>
            </a:fld>
            <a:endParaRPr lang="nl-NL" altLang="nl-NL"/>
          </a:p>
        </p:txBody>
      </p:sp>
    </p:spTree>
    <p:extLst>
      <p:ext uri="{BB962C8B-B14F-4D97-AF65-F5344CB8AC3E}">
        <p14:creationId xmlns:p14="http://schemas.microsoft.com/office/powerpoint/2010/main" val="1259516649"/>
      </p:ext>
    </p:extLst>
  </p:cSld>
  <p:clrMapOvr>
    <a:masterClrMapping/>
  </p:clrMapOvr>
  <p:transition spd="slow" advClick="0" advTm="800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3">
            <a:extLst>
              <a:ext uri="{FF2B5EF4-FFF2-40B4-BE49-F238E27FC236}">
                <a16:creationId xmlns:a16="http://schemas.microsoft.com/office/drawing/2014/main" id="{5145DC8A-64E4-49B8-93E5-841B39FC027B}"/>
              </a:ext>
            </a:extLst>
          </p:cNvPr>
          <p:cNvSpPr>
            <a:spLocks noGrp="1"/>
          </p:cNvSpPr>
          <p:nvPr>
            <p:ph type="dt" sz="half" idx="10"/>
          </p:nvPr>
        </p:nvSpPr>
        <p:spPr/>
        <p:txBody>
          <a:bodyPr/>
          <a:lstStyle>
            <a:lvl1pPr>
              <a:defRPr/>
            </a:lvl1pPr>
          </a:lstStyle>
          <a:p>
            <a:pPr>
              <a:defRPr/>
            </a:pPr>
            <a:fld id="{04D76956-498A-41FB-9F40-C8DF48F1AEFF}" type="datetimeFigureOut">
              <a:rPr lang="nl-NL"/>
              <a:pPr>
                <a:defRPr/>
              </a:pPr>
              <a:t>24-11-2018</a:t>
            </a:fld>
            <a:endParaRPr lang="nl-NL"/>
          </a:p>
        </p:txBody>
      </p:sp>
      <p:sp>
        <p:nvSpPr>
          <p:cNvPr id="4" name="Tijdelijke aanduiding voor voettekst 4">
            <a:extLst>
              <a:ext uri="{FF2B5EF4-FFF2-40B4-BE49-F238E27FC236}">
                <a16:creationId xmlns:a16="http://schemas.microsoft.com/office/drawing/2014/main" id="{DA50BC8D-841D-4A35-9AFB-24439F2A8D5A}"/>
              </a:ext>
            </a:extLst>
          </p:cNvPr>
          <p:cNvSpPr>
            <a:spLocks noGrp="1"/>
          </p:cNvSpPr>
          <p:nvPr>
            <p:ph type="ftr" sz="quarter" idx="11"/>
          </p:nvPr>
        </p:nvSpPr>
        <p:spPr/>
        <p:txBody>
          <a:bodyPr/>
          <a:lstStyle>
            <a:lvl1pPr>
              <a:defRPr/>
            </a:lvl1pPr>
          </a:lstStyle>
          <a:p>
            <a:pPr>
              <a:defRPr/>
            </a:pPr>
            <a:endParaRPr lang="nl-NL"/>
          </a:p>
        </p:txBody>
      </p:sp>
      <p:sp>
        <p:nvSpPr>
          <p:cNvPr id="5" name="Tijdelijke aanduiding voor dianummer 5">
            <a:extLst>
              <a:ext uri="{FF2B5EF4-FFF2-40B4-BE49-F238E27FC236}">
                <a16:creationId xmlns:a16="http://schemas.microsoft.com/office/drawing/2014/main" id="{74F9450A-8E88-4C03-890D-6667B40994B2}"/>
              </a:ext>
            </a:extLst>
          </p:cNvPr>
          <p:cNvSpPr>
            <a:spLocks noGrp="1"/>
          </p:cNvSpPr>
          <p:nvPr>
            <p:ph type="sldNum" sz="quarter" idx="12"/>
          </p:nvPr>
        </p:nvSpPr>
        <p:spPr/>
        <p:txBody>
          <a:bodyPr/>
          <a:lstStyle>
            <a:lvl1pPr>
              <a:defRPr/>
            </a:lvl1pPr>
          </a:lstStyle>
          <a:p>
            <a:pPr>
              <a:defRPr/>
            </a:pPr>
            <a:fld id="{9C1FB2B2-8F74-4285-86BA-9882B2DFA348}" type="slidenum">
              <a:rPr lang="nl-NL" altLang="nl-NL"/>
              <a:pPr>
                <a:defRPr/>
              </a:pPr>
              <a:t>‹nr.›</a:t>
            </a:fld>
            <a:endParaRPr lang="nl-NL" altLang="nl-NL"/>
          </a:p>
        </p:txBody>
      </p:sp>
    </p:spTree>
    <p:extLst>
      <p:ext uri="{BB962C8B-B14F-4D97-AF65-F5344CB8AC3E}">
        <p14:creationId xmlns:p14="http://schemas.microsoft.com/office/powerpoint/2010/main" val="2773929768"/>
      </p:ext>
    </p:extLst>
  </p:cSld>
  <p:clrMapOvr>
    <a:masterClrMapping/>
  </p:clrMapOvr>
  <p:transition spd="slow" advClick="0" advTm="8000"/>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3">
            <a:extLst>
              <a:ext uri="{FF2B5EF4-FFF2-40B4-BE49-F238E27FC236}">
                <a16:creationId xmlns:a16="http://schemas.microsoft.com/office/drawing/2014/main" id="{1B0B72D8-59EA-4D0F-873E-5CCBCCE68080}"/>
              </a:ext>
            </a:extLst>
          </p:cNvPr>
          <p:cNvSpPr>
            <a:spLocks noGrp="1"/>
          </p:cNvSpPr>
          <p:nvPr>
            <p:ph type="dt" sz="half" idx="10"/>
          </p:nvPr>
        </p:nvSpPr>
        <p:spPr/>
        <p:txBody>
          <a:bodyPr/>
          <a:lstStyle>
            <a:lvl1pPr>
              <a:defRPr/>
            </a:lvl1pPr>
          </a:lstStyle>
          <a:p>
            <a:pPr>
              <a:defRPr/>
            </a:pPr>
            <a:fld id="{1A8018EA-F747-4A25-9C7F-E1B3A2ECA296}" type="datetimeFigureOut">
              <a:rPr lang="nl-NL"/>
              <a:pPr>
                <a:defRPr/>
              </a:pPr>
              <a:t>24-11-2018</a:t>
            </a:fld>
            <a:endParaRPr lang="nl-NL"/>
          </a:p>
        </p:txBody>
      </p:sp>
      <p:sp>
        <p:nvSpPr>
          <p:cNvPr id="3" name="Tijdelijke aanduiding voor voettekst 4">
            <a:extLst>
              <a:ext uri="{FF2B5EF4-FFF2-40B4-BE49-F238E27FC236}">
                <a16:creationId xmlns:a16="http://schemas.microsoft.com/office/drawing/2014/main" id="{74E62AED-FD6B-40BB-B8AD-5DB2D01773C2}"/>
              </a:ext>
            </a:extLst>
          </p:cNvPr>
          <p:cNvSpPr>
            <a:spLocks noGrp="1"/>
          </p:cNvSpPr>
          <p:nvPr>
            <p:ph type="ftr" sz="quarter" idx="11"/>
          </p:nvPr>
        </p:nvSpPr>
        <p:spPr/>
        <p:txBody>
          <a:bodyPr/>
          <a:lstStyle>
            <a:lvl1pPr>
              <a:defRPr/>
            </a:lvl1pPr>
          </a:lstStyle>
          <a:p>
            <a:pPr>
              <a:defRPr/>
            </a:pPr>
            <a:endParaRPr lang="nl-NL"/>
          </a:p>
        </p:txBody>
      </p:sp>
      <p:sp>
        <p:nvSpPr>
          <p:cNvPr id="4" name="Tijdelijke aanduiding voor dianummer 5">
            <a:extLst>
              <a:ext uri="{FF2B5EF4-FFF2-40B4-BE49-F238E27FC236}">
                <a16:creationId xmlns:a16="http://schemas.microsoft.com/office/drawing/2014/main" id="{917E13DB-C86A-4929-BB6F-6BC03174BDDB}"/>
              </a:ext>
            </a:extLst>
          </p:cNvPr>
          <p:cNvSpPr>
            <a:spLocks noGrp="1"/>
          </p:cNvSpPr>
          <p:nvPr>
            <p:ph type="sldNum" sz="quarter" idx="12"/>
          </p:nvPr>
        </p:nvSpPr>
        <p:spPr/>
        <p:txBody>
          <a:bodyPr/>
          <a:lstStyle>
            <a:lvl1pPr>
              <a:defRPr/>
            </a:lvl1pPr>
          </a:lstStyle>
          <a:p>
            <a:pPr>
              <a:defRPr/>
            </a:pPr>
            <a:fld id="{0A55FB8C-98ED-41DC-B6C2-4F5799FBBB5E}" type="slidenum">
              <a:rPr lang="nl-NL" altLang="nl-NL"/>
              <a:pPr>
                <a:defRPr/>
              </a:pPr>
              <a:t>‹nr.›</a:t>
            </a:fld>
            <a:endParaRPr lang="nl-NL" altLang="nl-NL"/>
          </a:p>
        </p:txBody>
      </p:sp>
    </p:spTree>
    <p:extLst>
      <p:ext uri="{BB962C8B-B14F-4D97-AF65-F5344CB8AC3E}">
        <p14:creationId xmlns:p14="http://schemas.microsoft.com/office/powerpoint/2010/main" val="3894534046"/>
      </p:ext>
    </p:extLst>
  </p:cSld>
  <p:clrMapOvr>
    <a:masterClrMapping/>
  </p:clrMapOvr>
  <p:transition spd="slow" advClick="0"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lvl1pPr marL="342900" indent="-342900">
              <a:buFontTx/>
              <a:buBlip>
                <a:blip r:embed="rId2"/>
              </a:buBlip>
              <a:defRPr sz="2800"/>
            </a:lvl1pPr>
            <a:lvl2pPr marL="742950" indent="-285750">
              <a:buFontTx/>
              <a:buBlip>
                <a:blip r:embed="rId2"/>
              </a:buBlip>
              <a:defRPr sz="2600"/>
            </a:lvl2pPr>
            <a:lvl3pPr marL="1143000" indent="-228600">
              <a:buFontTx/>
              <a:buBlip>
                <a:blip r:embed="rId2"/>
              </a:buBlip>
              <a:defRPr/>
            </a:lvl3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7FD1192D-48E0-4776-8046-8FDF83586CCB}"/>
              </a:ext>
            </a:extLst>
          </p:cNvPr>
          <p:cNvSpPr>
            <a:spLocks noGrp="1"/>
          </p:cNvSpPr>
          <p:nvPr>
            <p:ph type="dt" sz="half" idx="10"/>
          </p:nvPr>
        </p:nvSpPr>
        <p:spPr/>
        <p:txBody>
          <a:bodyPr/>
          <a:lstStyle>
            <a:lvl1pPr>
              <a:defRPr/>
            </a:lvl1pPr>
          </a:lstStyle>
          <a:p>
            <a:pPr>
              <a:defRPr/>
            </a:pPr>
            <a:fld id="{51F27013-FDB4-4E7A-8EB0-6581C02D976E}" type="datetimeFigureOut">
              <a:rPr lang="nl-NL"/>
              <a:pPr>
                <a:defRPr/>
              </a:pPr>
              <a:t>24-11-2018</a:t>
            </a:fld>
            <a:endParaRPr lang="nl-NL"/>
          </a:p>
        </p:txBody>
      </p:sp>
      <p:sp>
        <p:nvSpPr>
          <p:cNvPr id="5" name="Tijdelijke aanduiding voor voettekst 4">
            <a:extLst>
              <a:ext uri="{FF2B5EF4-FFF2-40B4-BE49-F238E27FC236}">
                <a16:creationId xmlns:a16="http://schemas.microsoft.com/office/drawing/2014/main" id="{52619255-8AAF-4DA0-842B-B71654D01C11}"/>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7D3EECC6-608C-4E30-8F72-5C9BFA1C8FDC}"/>
              </a:ext>
            </a:extLst>
          </p:cNvPr>
          <p:cNvSpPr>
            <a:spLocks noGrp="1"/>
          </p:cNvSpPr>
          <p:nvPr>
            <p:ph type="sldNum" sz="quarter" idx="12"/>
          </p:nvPr>
        </p:nvSpPr>
        <p:spPr/>
        <p:txBody>
          <a:bodyPr/>
          <a:lstStyle>
            <a:lvl1pPr>
              <a:defRPr/>
            </a:lvl1pPr>
          </a:lstStyle>
          <a:p>
            <a:pPr>
              <a:defRPr/>
            </a:pPr>
            <a:fld id="{8C86343D-7ECA-40BA-B402-EA7EDF92ECA1}" type="slidenum">
              <a:rPr lang="nl-NL" altLang="nl-NL"/>
              <a:pPr>
                <a:defRPr/>
              </a:pPr>
              <a:t>‹nr.›</a:t>
            </a:fld>
            <a:endParaRPr lang="nl-NL" altLang="nl-NL"/>
          </a:p>
        </p:txBody>
      </p:sp>
    </p:spTree>
    <p:extLst>
      <p:ext uri="{BB962C8B-B14F-4D97-AF65-F5344CB8AC3E}">
        <p14:creationId xmlns:p14="http://schemas.microsoft.com/office/powerpoint/2010/main" val="2499981"/>
      </p:ext>
    </p:extLst>
  </p:cSld>
  <p:clrMapOvr>
    <a:masterClrMapping/>
  </p:clrMapOvr>
  <p:transition spd="slow" advClick="0" advTm="8000"/>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3">
            <a:extLst>
              <a:ext uri="{FF2B5EF4-FFF2-40B4-BE49-F238E27FC236}">
                <a16:creationId xmlns:a16="http://schemas.microsoft.com/office/drawing/2014/main" id="{17CB6989-D295-4665-A0DB-DDF74083027B}"/>
              </a:ext>
            </a:extLst>
          </p:cNvPr>
          <p:cNvSpPr>
            <a:spLocks noGrp="1"/>
          </p:cNvSpPr>
          <p:nvPr>
            <p:ph type="dt" sz="half" idx="10"/>
          </p:nvPr>
        </p:nvSpPr>
        <p:spPr/>
        <p:txBody>
          <a:bodyPr/>
          <a:lstStyle>
            <a:lvl1pPr>
              <a:defRPr/>
            </a:lvl1pPr>
          </a:lstStyle>
          <a:p>
            <a:pPr>
              <a:defRPr/>
            </a:pPr>
            <a:fld id="{FBBE65C9-7057-42D8-9B72-B0AFE0FD7F7D}" type="datetimeFigureOut">
              <a:rPr lang="nl-NL"/>
              <a:pPr>
                <a:defRPr/>
              </a:pPr>
              <a:t>24-11-2018</a:t>
            </a:fld>
            <a:endParaRPr lang="nl-NL"/>
          </a:p>
        </p:txBody>
      </p:sp>
      <p:sp>
        <p:nvSpPr>
          <p:cNvPr id="6" name="Tijdelijke aanduiding voor voettekst 4">
            <a:extLst>
              <a:ext uri="{FF2B5EF4-FFF2-40B4-BE49-F238E27FC236}">
                <a16:creationId xmlns:a16="http://schemas.microsoft.com/office/drawing/2014/main" id="{34075C9B-B548-49CB-BEDC-0909D8865FD6}"/>
              </a:ext>
            </a:extLst>
          </p:cNvPr>
          <p:cNvSpPr>
            <a:spLocks noGrp="1"/>
          </p:cNvSpPr>
          <p:nvPr>
            <p:ph type="ftr" sz="quarter" idx="11"/>
          </p:nvPr>
        </p:nvSpPr>
        <p:spPr/>
        <p:txBody>
          <a:bodyPr/>
          <a:lstStyle>
            <a:lvl1pPr>
              <a:defRPr/>
            </a:lvl1pPr>
          </a:lstStyle>
          <a:p>
            <a:pPr>
              <a:defRPr/>
            </a:pPr>
            <a:endParaRPr lang="nl-NL"/>
          </a:p>
        </p:txBody>
      </p:sp>
      <p:sp>
        <p:nvSpPr>
          <p:cNvPr id="7" name="Tijdelijke aanduiding voor dianummer 5">
            <a:extLst>
              <a:ext uri="{FF2B5EF4-FFF2-40B4-BE49-F238E27FC236}">
                <a16:creationId xmlns:a16="http://schemas.microsoft.com/office/drawing/2014/main" id="{5440938F-E08B-47CC-AE33-5B489479DA62}"/>
              </a:ext>
            </a:extLst>
          </p:cNvPr>
          <p:cNvSpPr>
            <a:spLocks noGrp="1"/>
          </p:cNvSpPr>
          <p:nvPr>
            <p:ph type="sldNum" sz="quarter" idx="12"/>
          </p:nvPr>
        </p:nvSpPr>
        <p:spPr/>
        <p:txBody>
          <a:bodyPr/>
          <a:lstStyle>
            <a:lvl1pPr>
              <a:defRPr/>
            </a:lvl1pPr>
          </a:lstStyle>
          <a:p>
            <a:pPr>
              <a:defRPr/>
            </a:pPr>
            <a:fld id="{B2C48AB5-A8AC-4159-9654-9E44FD910E8C}" type="slidenum">
              <a:rPr lang="nl-NL" altLang="nl-NL"/>
              <a:pPr>
                <a:defRPr/>
              </a:pPr>
              <a:t>‹nr.›</a:t>
            </a:fld>
            <a:endParaRPr lang="nl-NL" altLang="nl-NL"/>
          </a:p>
        </p:txBody>
      </p:sp>
    </p:spTree>
    <p:extLst>
      <p:ext uri="{BB962C8B-B14F-4D97-AF65-F5344CB8AC3E}">
        <p14:creationId xmlns:p14="http://schemas.microsoft.com/office/powerpoint/2010/main" val="3173882386"/>
      </p:ext>
    </p:extLst>
  </p:cSld>
  <p:clrMapOvr>
    <a:masterClrMapping/>
  </p:clrMapOvr>
  <p:transition spd="slow" advClick="0" advTm="800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3">
            <a:extLst>
              <a:ext uri="{FF2B5EF4-FFF2-40B4-BE49-F238E27FC236}">
                <a16:creationId xmlns:a16="http://schemas.microsoft.com/office/drawing/2014/main" id="{6BCA8B87-035A-4CB1-932A-C2B242D4E5A7}"/>
              </a:ext>
            </a:extLst>
          </p:cNvPr>
          <p:cNvSpPr>
            <a:spLocks noGrp="1"/>
          </p:cNvSpPr>
          <p:nvPr>
            <p:ph type="dt" sz="half" idx="10"/>
          </p:nvPr>
        </p:nvSpPr>
        <p:spPr/>
        <p:txBody>
          <a:bodyPr/>
          <a:lstStyle>
            <a:lvl1pPr>
              <a:defRPr/>
            </a:lvl1pPr>
          </a:lstStyle>
          <a:p>
            <a:pPr>
              <a:defRPr/>
            </a:pPr>
            <a:fld id="{6D8B7216-5B82-49A2-8311-2F8327C03B0E}" type="datetimeFigureOut">
              <a:rPr lang="nl-NL"/>
              <a:pPr>
                <a:defRPr/>
              </a:pPr>
              <a:t>24-11-2018</a:t>
            </a:fld>
            <a:endParaRPr lang="nl-NL"/>
          </a:p>
        </p:txBody>
      </p:sp>
      <p:sp>
        <p:nvSpPr>
          <p:cNvPr id="6" name="Tijdelijke aanduiding voor voettekst 4">
            <a:extLst>
              <a:ext uri="{FF2B5EF4-FFF2-40B4-BE49-F238E27FC236}">
                <a16:creationId xmlns:a16="http://schemas.microsoft.com/office/drawing/2014/main" id="{D8DD690A-CEB5-4D4A-828C-03E79C7030CA}"/>
              </a:ext>
            </a:extLst>
          </p:cNvPr>
          <p:cNvSpPr>
            <a:spLocks noGrp="1"/>
          </p:cNvSpPr>
          <p:nvPr>
            <p:ph type="ftr" sz="quarter" idx="11"/>
          </p:nvPr>
        </p:nvSpPr>
        <p:spPr/>
        <p:txBody>
          <a:bodyPr/>
          <a:lstStyle>
            <a:lvl1pPr>
              <a:defRPr/>
            </a:lvl1pPr>
          </a:lstStyle>
          <a:p>
            <a:pPr>
              <a:defRPr/>
            </a:pPr>
            <a:endParaRPr lang="nl-NL"/>
          </a:p>
        </p:txBody>
      </p:sp>
      <p:sp>
        <p:nvSpPr>
          <p:cNvPr id="7" name="Tijdelijke aanduiding voor dianummer 5">
            <a:extLst>
              <a:ext uri="{FF2B5EF4-FFF2-40B4-BE49-F238E27FC236}">
                <a16:creationId xmlns:a16="http://schemas.microsoft.com/office/drawing/2014/main" id="{91B9E20D-EA36-4DC7-B6BE-F1D201C8255B}"/>
              </a:ext>
            </a:extLst>
          </p:cNvPr>
          <p:cNvSpPr>
            <a:spLocks noGrp="1"/>
          </p:cNvSpPr>
          <p:nvPr>
            <p:ph type="sldNum" sz="quarter" idx="12"/>
          </p:nvPr>
        </p:nvSpPr>
        <p:spPr/>
        <p:txBody>
          <a:bodyPr/>
          <a:lstStyle>
            <a:lvl1pPr>
              <a:defRPr/>
            </a:lvl1pPr>
          </a:lstStyle>
          <a:p>
            <a:pPr>
              <a:defRPr/>
            </a:pPr>
            <a:fld id="{50A3D120-1585-4240-8257-50E070CBEB88}" type="slidenum">
              <a:rPr lang="nl-NL" altLang="nl-NL"/>
              <a:pPr>
                <a:defRPr/>
              </a:pPr>
              <a:t>‹nr.›</a:t>
            </a:fld>
            <a:endParaRPr lang="nl-NL" altLang="nl-NL"/>
          </a:p>
        </p:txBody>
      </p:sp>
    </p:spTree>
    <p:extLst>
      <p:ext uri="{BB962C8B-B14F-4D97-AF65-F5344CB8AC3E}">
        <p14:creationId xmlns:p14="http://schemas.microsoft.com/office/powerpoint/2010/main" val="2598520290"/>
      </p:ext>
    </p:extLst>
  </p:cSld>
  <p:clrMapOvr>
    <a:masterClrMapping/>
  </p:clrMapOvr>
  <p:transition spd="slow" advClick="0" advTm="800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2A99DDC-9DB5-4FB5-BE5D-8C99014ACA99}"/>
              </a:ext>
            </a:extLst>
          </p:cNvPr>
          <p:cNvSpPr>
            <a:spLocks noGrp="1"/>
          </p:cNvSpPr>
          <p:nvPr>
            <p:ph type="dt" sz="half" idx="10"/>
          </p:nvPr>
        </p:nvSpPr>
        <p:spPr/>
        <p:txBody>
          <a:bodyPr/>
          <a:lstStyle>
            <a:lvl1pPr>
              <a:defRPr/>
            </a:lvl1pPr>
          </a:lstStyle>
          <a:p>
            <a:pPr>
              <a:defRPr/>
            </a:pPr>
            <a:fld id="{BAA1C7D3-5E00-4541-85E4-3C85389883E4}" type="datetimeFigureOut">
              <a:rPr lang="nl-NL"/>
              <a:pPr>
                <a:defRPr/>
              </a:pPr>
              <a:t>24-11-2018</a:t>
            </a:fld>
            <a:endParaRPr lang="nl-NL"/>
          </a:p>
        </p:txBody>
      </p:sp>
      <p:sp>
        <p:nvSpPr>
          <p:cNvPr id="5" name="Tijdelijke aanduiding voor voettekst 4">
            <a:extLst>
              <a:ext uri="{FF2B5EF4-FFF2-40B4-BE49-F238E27FC236}">
                <a16:creationId xmlns:a16="http://schemas.microsoft.com/office/drawing/2014/main" id="{CED09361-56E9-436E-86B1-72A05FB9C551}"/>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8FDFD1B3-E129-4703-96DE-04BB215E2D53}"/>
              </a:ext>
            </a:extLst>
          </p:cNvPr>
          <p:cNvSpPr>
            <a:spLocks noGrp="1"/>
          </p:cNvSpPr>
          <p:nvPr>
            <p:ph type="sldNum" sz="quarter" idx="12"/>
          </p:nvPr>
        </p:nvSpPr>
        <p:spPr/>
        <p:txBody>
          <a:bodyPr/>
          <a:lstStyle>
            <a:lvl1pPr>
              <a:defRPr/>
            </a:lvl1pPr>
          </a:lstStyle>
          <a:p>
            <a:pPr>
              <a:defRPr/>
            </a:pPr>
            <a:fld id="{D8F769E2-1276-406D-BDB2-684030D47467}" type="slidenum">
              <a:rPr lang="nl-NL" altLang="nl-NL"/>
              <a:pPr>
                <a:defRPr/>
              </a:pPr>
              <a:t>‹nr.›</a:t>
            </a:fld>
            <a:endParaRPr lang="nl-NL" altLang="nl-NL"/>
          </a:p>
        </p:txBody>
      </p:sp>
    </p:spTree>
    <p:extLst>
      <p:ext uri="{BB962C8B-B14F-4D97-AF65-F5344CB8AC3E}">
        <p14:creationId xmlns:p14="http://schemas.microsoft.com/office/powerpoint/2010/main" val="4121134212"/>
      </p:ext>
    </p:extLst>
  </p:cSld>
  <p:clrMapOvr>
    <a:masterClrMapping/>
  </p:clrMapOvr>
  <p:transition spd="slow" advClick="0" advTm="800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39"/>
            <a:ext cx="27432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609600" y="274639"/>
            <a:ext cx="80264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FEF6027-F892-4692-A55E-46E012B72E2C}"/>
              </a:ext>
            </a:extLst>
          </p:cNvPr>
          <p:cNvSpPr>
            <a:spLocks noGrp="1"/>
          </p:cNvSpPr>
          <p:nvPr>
            <p:ph type="dt" sz="half" idx="10"/>
          </p:nvPr>
        </p:nvSpPr>
        <p:spPr/>
        <p:txBody>
          <a:bodyPr/>
          <a:lstStyle>
            <a:lvl1pPr>
              <a:defRPr/>
            </a:lvl1pPr>
          </a:lstStyle>
          <a:p>
            <a:pPr>
              <a:defRPr/>
            </a:pPr>
            <a:fld id="{1971899A-B426-4270-93B3-55DBDAE95E90}" type="datetimeFigureOut">
              <a:rPr lang="nl-NL"/>
              <a:pPr>
                <a:defRPr/>
              </a:pPr>
              <a:t>24-11-2018</a:t>
            </a:fld>
            <a:endParaRPr lang="nl-NL"/>
          </a:p>
        </p:txBody>
      </p:sp>
      <p:sp>
        <p:nvSpPr>
          <p:cNvPr id="5" name="Tijdelijke aanduiding voor voettekst 4">
            <a:extLst>
              <a:ext uri="{FF2B5EF4-FFF2-40B4-BE49-F238E27FC236}">
                <a16:creationId xmlns:a16="http://schemas.microsoft.com/office/drawing/2014/main" id="{C8A3F212-A411-4CF7-B1B3-57D2C7C4F4ED}"/>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C57711D8-8C52-41F5-B4F4-3EDC7BB98E5B}"/>
              </a:ext>
            </a:extLst>
          </p:cNvPr>
          <p:cNvSpPr>
            <a:spLocks noGrp="1"/>
          </p:cNvSpPr>
          <p:nvPr>
            <p:ph type="sldNum" sz="quarter" idx="12"/>
          </p:nvPr>
        </p:nvSpPr>
        <p:spPr/>
        <p:txBody>
          <a:bodyPr/>
          <a:lstStyle>
            <a:lvl1pPr>
              <a:defRPr/>
            </a:lvl1pPr>
          </a:lstStyle>
          <a:p>
            <a:pPr>
              <a:defRPr/>
            </a:pPr>
            <a:fld id="{7CE2BB8C-9AC9-4150-A8DE-0D35ECFE3458}" type="slidenum">
              <a:rPr lang="nl-NL" altLang="nl-NL"/>
              <a:pPr>
                <a:defRPr/>
              </a:pPr>
              <a:t>‹nr.›</a:t>
            </a:fld>
            <a:endParaRPr lang="nl-NL" altLang="nl-NL"/>
          </a:p>
        </p:txBody>
      </p:sp>
    </p:spTree>
    <p:extLst>
      <p:ext uri="{BB962C8B-B14F-4D97-AF65-F5344CB8AC3E}">
        <p14:creationId xmlns:p14="http://schemas.microsoft.com/office/powerpoint/2010/main" val="2688448124"/>
      </p:ext>
    </p:extLst>
  </p:cSld>
  <p:clrMapOvr>
    <a:masterClrMapping/>
  </p:clrMapOvr>
  <p:transition spd="slow" advClick="0"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a:extLst>
              <a:ext uri="{FF2B5EF4-FFF2-40B4-BE49-F238E27FC236}">
                <a16:creationId xmlns:a16="http://schemas.microsoft.com/office/drawing/2014/main" id="{FF65A522-C0C9-43B0-B098-B9BEA2D12384}"/>
              </a:ext>
            </a:extLst>
          </p:cNvPr>
          <p:cNvSpPr>
            <a:spLocks noGrp="1"/>
          </p:cNvSpPr>
          <p:nvPr>
            <p:ph type="dt" sz="half" idx="10"/>
          </p:nvPr>
        </p:nvSpPr>
        <p:spPr/>
        <p:txBody>
          <a:bodyPr/>
          <a:lstStyle>
            <a:lvl1pPr>
              <a:defRPr/>
            </a:lvl1pPr>
          </a:lstStyle>
          <a:p>
            <a:pPr>
              <a:defRPr/>
            </a:pPr>
            <a:fld id="{5738FF32-14A0-4C8C-ABC5-98E6F78101C6}" type="datetimeFigureOut">
              <a:rPr lang="nl-NL"/>
              <a:pPr>
                <a:defRPr/>
              </a:pPr>
              <a:t>24-11-2018</a:t>
            </a:fld>
            <a:endParaRPr lang="nl-NL"/>
          </a:p>
        </p:txBody>
      </p:sp>
      <p:sp>
        <p:nvSpPr>
          <p:cNvPr id="5" name="Tijdelijke aanduiding voor voettekst 4">
            <a:extLst>
              <a:ext uri="{FF2B5EF4-FFF2-40B4-BE49-F238E27FC236}">
                <a16:creationId xmlns:a16="http://schemas.microsoft.com/office/drawing/2014/main" id="{0DFA6FD3-B905-4FF4-A2B0-4DED5DDD63BE}"/>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C6B7A352-BBA0-470C-956D-37B71051C7F8}"/>
              </a:ext>
            </a:extLst>
          </p:cNvPr>
          <p:cNvSpPr>
            <a:spLocks noGrp="1"/>
          </p:cNvSpPr>
          <p:nvPr>
            <p:ph type="sldNum" sz="quarter" idx="12"/>
          </p:nvPr>
        </p:nvSpPr>
        <p:spPr/>
        <p:txBody>
          <a:bodyPr/>
          <a:lstStyle>
            <a:lvl1pPr>
              <a:defRPr/>
            </a:lvl1pPr>
          </a:lstStyle>
          <a:p>
            <a:pPr>
              <a:defRPr/>
            </a:pPr>
            <a:fld id="{47EC6488-14AB-4ECA-8CFB-E8524F301340}" type="slidenum">
              <a:rPr lang="nl-NL" altLang="nl-NL"/>
              <a:pPr>
                <a:defRPr/>
              </a:pPr>
              <a:t>‹nr.›</a:t>
            </a:fld>
            <a:endParaRPr lang="nl-NL" altLang="nl-NL"/>
          </a:p>
        </p:txBody>
      </p:sp>
    </p:spTree>
    <p:extLst>
      <p:ext uri="{BB962C8B-B14F-4D97-AF65-F5344CB8AC3E}">
        <p14:creationId xmlns:p14="http://schemas.microsoft.com/office/powerpoint/2010/main" val="1967993568"/>
      </p:ext>
    </p:extLst>
  </p:cSld>
  <p:clrMapOvr>
    <a:masterClrMapping/>
  </p:clrMapOvr>
  <p:transition spd="slow" advClick="0"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3">
            <a:extLst>
              <a:ext uri="{FF2B5EF4-FFF2-40B4-BE49-F238E27FC236}">
                <a16:creationId xmlns:a16="http://schemas.microsoft.com/office/drawing/2014/main" id="{0F0F36AB-EDFA-4BDA-B697-B002986F1A3B}"/>
              </a:ext>
            </a:extLst>
          </p:cNvPr>
          <p:cNvSpPr>
            <a:spLocks noGrp="1"/>
          </p:cNvSpPr>
          <p:nvPr>
            <p:ph type="dt" sz="half" idx="10"/>
          </p:nvPr>
        </p:nvSpPr>
        <p:spPr/>
        <p:txBody>
          <a:bodyPr/>
          <a:lstStyle>
            <a:lvl1pPr>
              <a:defRPr/>
            </a:lvl1pPr>
          </a:lstStyle>
          <a:p>
            <a:pPr>
              <a:defRPr/>
            </a:pPr>
            <a:fld id="{9F2B5CD8-45B1-42B0-8F93-C7ADBA1B6896}" type="datetimeFigureOut">
              <a:rPr lang="nl-NL"/>
              <a:pPr>
                <a:defRPr/>
              </a:pPr>
              <a:t>24-11-2018</a:t>
            </a:fld>
            <a:endParaRPr lang="nl-NL"/>
          </a:p>
        </p:txBody>
      </p:sp>
      <p:sp>
        <p:nvSpPr>
          <p:cNvPr id="6" name="Tijdelijke aanduiding voor voettekst 4">
            <a:extLst>
              <a:ext uri="{FF2B5EF4-FFF2-40B4-BE49-F238E27FC236}">
                <a16:creationId xmlns:a16="http://schemas.microsoft.com/office/drawing/2014/main" id="{D45085D0-C624-4563-BEA6-45C068F448B6}"/>
              </a:ext>
            </a:extLst>
          </p:cNvPr>
          <p:cNvSpPr>
            <a:spLocks noGrp="1"/>
          </p:cNvSpPr>
          <p:nvPr>
            <p:ph type="ftr" sz="quarter" idx="11"/>
          </p:nvPr>
        </p:nvSpPr>
        <p:spPr/>
        <p:txBody>
          <a:bodyPr/>
          <a:lstStyle>
            <a:lvl1pPr>
              <a:defRPr/>
            </a:lvl1pPr>
          </a:lstStyle>
          <a:p>
            <a:pPr>
              <a:defRPr/>
            </a:pPr>
            <a:endParaRPr lang="nl-NL"/>
          </a:p>
        </p:txBody>
      </p:sp>
      <p:sp>
        <p:nvSpPr>
          <p:cNvPr id="7" name="Tijdelijke aanduiding voor dianummer 5">
            <a:extLst>
              <a:ext uri="{FF2B5EF4-FFF2-40B4-BE49-F238E27FC236}">
                <a16:creationId xmlns:a16="http://schemas.microsoft.com/office/drawing/2014/main" id="{E909FE70-CC13-47FA-B992-F26C44D1F2FA}"/>
              </a:ext>
            </a:extLst>
          </p:cNvPr>
          <p:cNvSpPr>
            <a:spLocks noGrp="1"/>
          </p:cNvSpPr>
          <p:nvPr>
            <p:ph type="sldNum" sz="quarter" idx="12"/>
          </p:nvPr>
        </p:nvSpPr>
        <p:spPr/>
        <p:txBody>
          <a:bodyPr/>
          <a:lstStyle>
            <a:lvl1pPr>
              <a:defRPr/>
            </a:lvl1pPr>
          </a:lstStyle>
          <a:p>
            <a:pPr>
              <a:defRPr/>
            </a:pPr>
            <a:fld id="{AE30AD68-4006-4EA4-A4C1-052D0216AD41}" type="slidenum">
              <a:rPr lang="nl-NL" altLang="nl-NL"/>
              <a:pPr>
                <a:defRPr/>
              </a:pPr>
              <a:t>‹nr.›</a:t>
            </a:fld>
            <a:endParaRPr lang="nl-NL" altLang="nl-NL"/>
          </a:p>
        </p:txBody>
      </p:sp>
    </p:spTree>
    <p:extLst>
      <p:ext uri="{BB962C8B-B14F-4D97-AF65-F5344CB8AC3E}">
        <p14:creationId xmlns:p14="http://schemas.microsoft.com/office/powerpoint/2010/main" val="1938889287"/>
      </p:ext>
    </p:extLst>
  </p:cSld>
  <p:clrMapOvr>
    <a:masterClrMapping/>
  </p:clrMapOvr>
  <p:transition spd="slow" advClick="0"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3">
            <a:extLst>
              <a:ext uri="{FF2B5EF4-FFF2-40B4-BE49-F238E27FC236}">
                <a16:creationId xmlns:a16="http://schemas.microsoft.com/office/drawing/2014/main" id="{8BB68776-E6E2-4644-A1A1-DBD5AD817198}"/>
              </a:ext>
            </a:extLst>
          </p:cNvPr>
          <p:cNvSpPr>
            <a:spLocks noGrp="1"/>
          </p:cNvSpPr>
          <p:nvPr>
            <p:ph type="dt" sz="half" idx="10"/>
          </p:nvPr>
        </p:nvSpPr>
        <p:spPr/>
        <p:txBody>
          <a:bodyPr/>
          <a:lstStyle>
            <a:lvl1pPr>
              <a:defRPr/>
            </a:lvl1pPr>
          </a:lstStyle>
          <a:p>
            <a:pPr>
              <a:defRPr/>
            </a:pPr>
            <a:fld id="{1BEC6B68-D997-4378-98D3-66A80E357CF0}" type="datetimeFigureOut">
              <a:rPr lang="nl-NL"/>
              <a:pPr>
                <a:defRPr/>
              </a:pPr>
              <a:t>24-11-2018</a:t>
            </a:fld>
            <a:endParaRPr lang="nl-NL"/>
          </a:p>
        </p:txBody>
      </p:sp>
      <p:sp>
        <p:nvSpPr>
          <p:cNvPr id="8" name="Tijdelijke aanduiding voor voettekst 4">
            <a:extLst>
              <a:ext uri="{FF2B5EF4-FFF2-40B4-BE49-F238E27FC236}">
                <a16:creationId xmlns:a16="http://schemas.microsoft.com/office/drawing/2014/main" id="{750F0564-FF91-4645-B1BC-CB9AE8C91EC8}"/>
              </a:ext>
            </a:extLst>
          </p:cNvPr>
          <p:cNvSpPr>
            <a:spLocks noGrp="1"/>
          </p:cNvSpPr>
          <p:nvPr>
            <p:ph type="ftr" sz="quarter" idx="11"/>
          </p:nvPr>
        </p:nvSpPr>
        <p:spPr/>
        <p:txBody>
          <a:bodyPr/>
          <a:lstStyle>
            <a:lvl1pPr>
              <a:defRPr/>
            </a:lvl1pPr>
          </a:lstStyle>
          <a:p>
            <a:pPr>
              <a:defRPr/>
            </a:pPr>
            <a:endParaRPr lang="nl-NL"/>
          </a:p>
        </p:txBody>
      </p:sp>
      <p:sp>
        <p:nvSpPr>
          <p:cNvPr id="9" name="Tijdelijke aanduiding voor dianummer 5">
            <a:extLst>
              <a:ext uri="{FF2B5EF4-FFF2-40B4-BE49-F238E27FC236}">
                <a16:creationId xmlns:a16="http://schemas.microsoft.com/office/drawing/2014/main" id="{81D8ABBF-E6B9-4EA1-A826-96EAE458E75C}"/>
              </a:ext>
            </a:extLst>
          </p:cNvPr>
          <p:cNvSpPr>
            <a:spLocks noGrp="1"/>
          </p:cNvSpPr>
          <p:nvPr>
            <p:ph type="sldNum" sz="quarter" idx="12"/>
          </p:nvPr>
        </p:nvSpPr>
        <p:spPr/>
        <p:txBody>
          <a:bodyPr/>
          <a:lstStyle>
            <a:lvl1pPr>
              <a:defRPr/>
            </a:lvl1pPr>
          </a:lstStyle>
          <a:p>
            <a:pPr>
              <a:defRPr/>
            </a:pPr>
            <a:fld id="{1089CD58-6080-4F0E-AD94-67A0B98A58FB}" type="slidenum">
              <a:rPr lang="nl-NL" altLang="nl-NL"/>
              <a:pPr>
                <a:defRPr/>
              </a:pPr>
              <a:t>‹nr.›</a:t>
            </a:fld>
            <a:endParaRPr lang="nl-NL" altLang="nl-NL"/>
          </a:p>
        </p:txBody>
      </p:sp>
    </p:spTree>
    <p:extLst>
      <p:ext uri="{BB962C8B-B14F-4D97-AF65-F5344CB8AC3E}">
        <p14:creationId xmlns:p14="http://schemas.microsoft.com/office/powerpoint/2010/main" val="3124542679"/>
      </p:ext>
    </p:extLst>
  </p:cSld>
  <p:clrMapOvr>
    <a:masterClrMapping/>
  </p:clrMapOvr>
  <p:transition spd="slow" advClick="0"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3">
            <a:extLst>
              <a:ext uri="{FF2B5EF4-FFF2-40B4-BE49-F238E27FC236}">
                <a16:creationId xmlns:a16="http://schemas.microsoft.com/office/drawing/2014/main" id="{CBB1A0E8-9D92-4AE0-8F50-09FC0373A9D8}"/>
              </a:ext>
            </a:extLst>
          </p:cNvPr>
          <p:cNvSpPr>
            <a:spLocks noGrp="1"/>
          </p:cNvSpPr>
          <p:nvPr>
            <p:ph type="dt" sz="half" idx="10"/>
          </p:nvPr>
        </p:nvSpPr>
        <p:spPr/>
        <p:txBody>
          <a:bodyPr/>
          <a:lstStyle>
            <a:lvl1pPr>
              <a:defRPr/>
            </a:lvl1pPr>
          </a:lstStyle>
          <a:p>
            <a:pPr>
              <a:defRPr/>
            </a:pPr>
            <a:fld id="{DCFB67F0-B802-438A-885C-C7165CDB2D04}" type="datetimeFigureOut">
              <a:rPr lang="nl-NL"/>
              <a:pPr>
                <a:defRPr/>
              </a:pPr>
              <a:t>24-11-2018</a:t>
            </a:fld>
            <a:endParaRPr lang="nl-NL"/>
          </a:p>
        </p:txBody>
      </p:sp>
      <p:sp>
        <p:nvSpPr>
          <p:cNvPr id="4" name="Tijdelijke aanduiding voor voettekst 4">
            <a:extLst>
              <a:ext uri="{FF2B5EF4-FFF2-40B4-BE49-F238E27FC236}">
                <a16:creationId xmlns:a16="http://schemas.microsoft.com/office/drawing/2014/main" id="{005B776B-36D9-4DDE-81C0-9C90DCE10CCA}"/>
              </a:ext>
            </a:extLst>
          </p:cNvPr>
          <p:cNvSpPr>
            <a:spLocks noGrp="1"/>
          </p:cNvSpPr>
          <p:nvPr>
            <p:ph type="ftr" sz="quarter" idx="11"/>
          </p:nvPr>
        </p:nvSpPr>
        <p:spPr/>
        <p:txBody>
          <a:bodyPr/>
          <a:lstStyle>
            <a:lvl1pPr>
              <a:defRPr/>
            </a:lvl1pPr>
          </a:lstStyle>
          <a:p>
            <a:pPr>
              <a:defRPr/>
            </a:pPr>
            <a:endParaRPr lang="nl-NL"/>
          </a:p>
        </p:txBody>
      </p:sp>
      <p:sp>
        <p:nvSpPr>
          <p:cNvPr id="5" name="Tijdelijke aanduiding voor dianummer 5">
            <a:extLst>
              <a:ext uri="{FF2B5EF4-FFF2-40B4-BE49-F238E27FC236}">
                <a16:creationId xmlns:a16="http://schemas.microsoft.com/office/drawing/2014/main" id="{C965B207-34D4-4185-9AD7-C5FC2624603F}"/>
              </a:ext>
            </a:extLst>
          </p:cNvPr>
          <p:cNvSpPr>
            <a:spLocks noGrp="1"/>
          </p:cNvSpPr>
          <p:nvPr>
            <p:ph type="sldNum" sz="quarter" idx="12"/>
          </p:nvPr>
        </p:nvSpPr>
        <p:spPr/>
        <p:txBody>
          <a:bodyPr/>
          <a:lstStyle>
            <a:lvl1pPr>
              <a:defRPr/>
            </a:lvl1pPr>
          </a:lstStyle>
          <a:p>
            <a:pPr>
              <a:defRPr/>
            </a:pPr>
            <a:fld id="{E750708E-D24F-468E-8AB5-D6387765131A}" type="slidenum">
              <a:rPr lang="nl-NL" altLang="nl-NL"/>
              <a:pPr>
                <a:defRPr/>
              </a:pPr>
              <a:t>‹nr.›</a:t>
            </a:fld>
            <a:endParaRPr lang="nl-NL" altLang="nl-NL"/>
          </a:p>
        </p:txBody>
      </p:sp>
    </p:spTree>
    <p:extLst>
      <p:ext uri="{BB962C8B-B14F-4D97-AF65-F5344CB8AC3E}">
        <p14:creationId xmlns:p14="http://schemas.microsoft.com/office/powerpoint/2010/main" val="3869635705"/>
      </p:ext>
    </p:extLst>
  </p:cSld>
  <p:clrMapOvr>
    <a:masterClrMapping/>
  </p:clrMapOvr>
  <p:transition spd="slow" advClick="0"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3">
            <a:extLst>
              <a:ext uri="{FF2B5EF4-FFF2-40B4-BE49-F238E27FC236}">
                <a16:creationId xmlns:a16="http://schemas.microsoft.com/office/drawing/2014/main" id="{0CE05927-07F0-4652-8223-0E056B50206C}"/>
              </a:ext>
            </a:extLst>
          </p:cNvPr>
          <p:cNvSpPr>
            <a:spLocks noGrp="1"/>
          </p:cNvSpPr>
          <p:nvPr>
            <p:ph type="dt" sz="half" idx="10"/>
          </p:nvPr>
        </p:nvSpPr>
        <p:spPr/>
        <p:txBody>
          <a:bodyPr/>
          <a:lstStyle>
            <a:lvl1pPr>
              <a:defRPr/>
            </a:lvl1pPr>
          </a:lstStyle>
          <a:p>
            <a:pPr>
              <a:defRPr/>
            </a:pPr>
            <a:fld id="{A0BD5C46-8B84-4587-A830-74A43D3D51CA}" type="datetimeFigureOut">
              <a:rPr lang="nl-NL"/>
              <a:pPr>
                <a:defRPr/>
              </a:pPr>
              <a:t>24-11-2018</a:t>
            </a:fld>
            <a:endParaRPr lang="nl-NL"/>
          </a:p>
        </p:txBody>
      </p:sp>
      <p:sp>
        <p:nvSpPr>
          <p:cNvPr id="3" name="Tijdelijke aanduiding voor voettekst 4">
            <a:extLst>
              <a:ext uri="{FF2B5EF4-FFF2-40B4-BE49-F238E27FC236}">
                <a16:creationId xmlns:a16="http://schemas.microsoft.com/office/drawing/2014/main" id="{5045AC81-06A9-42C2-90D3-D62E7CDDDB52}"/>
              </a:ext>
            </a:extLst>
          </p:cNvPr>
          <p:cNvSpPr>
            <a:spLocks noGrp="1"/>
          </p:cNvSpPr>
          <p:nvPr>
            <p:ph type="ftr" sz="quarter" idx="11"/>
          </p:nvPr>
        </p:nvSpPr>
        <p:spPr/>
        <p:txBody>
          <a:bodyPr/>
          <a:lstStyle>
            <a:lvl1pPr>
              <a:defRPr/>
            </a:lvl1pPr>
          </a:lstStyle>
          <a:p>
            <a:pPr>
              <a:defRPr/>
            </a:pPr>
            <a:endParaRPr lang="nl-NL"/>
          </a:p>
        </p:txBody>
      </p:sp>
      <p:sp>
        <p:nvSpPr>
          <p:cNvPr id="4" name="Tijdelijke aanduiding voor dianummer 5">
            <a:extLst>
              <a:ext uri="{FF2B5EF4-FFF2-40B4-BE49-F238E27FC236}">
                <a16:creationId xmlns:a16="http://schemas.microsoft.com/office/drawing/2014/main" id="{D120E633-06D8-40A2-9859-8FDA1C372F73}"/>
              </a:ext>
            </a:extLst>
          </p:cNvPr>
          <p:cNvSpPr>
            <a:spLocks noGrp="1"/>
          </p:cNvSpPr>
          <p:nvPr>
            <p:ph type="sldNum" sz="quarter" idx="12"/>
          </p:nvPr>
        </p:nvSpPr>
        <p:spPr/>
        <p:txBody>
          <a:bodyPr/>
          <a:lstStyle>
            <a:lvl1pPr>
              <a:defRPr/>
            </a:lvl1pPr>
          </a:lstStyle>
          <a:p>
            <a:pPr>
              <a:defRPr/>
            </a:pPr>
            <a:fld id="{695559A2-E847-40F5-830F-6E19F2C55915}" type="slidenum">
              <a:rPr lang="nl-NL" altLang="nl-NL"/>
              <a:pPr>
                <a:defRPr/>
              </a:pPr>
              <a:t>‹nr.›</a:t>
            </a:fld>
            <a:endParaRPr lang="nl-NL" altLang="nl-NL"/>
          </a:p>
        </p:txBody>
      </p:sp>
    </p:spTree>
    <p:extLst>
      <p:ext uri="{BB962C8B-B14F-4D97-AF65-F5344CB8AC3E}">
        <p14:creationId xmlns:p14="http://schemas.microsoft.com/office/powerpoint/2010/main" val="1310800196"/>
      </p:ext>
    </p:extLst>
  </p:cSld>
  <p:clrMapOvr>
    <a:masterClrMapping/>
  </p:clrMapOvr>
  <p:transition spd="slow" advClick="0"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3">
            <a:extLst>
              <a:ext uri="{FF2B5EF4-FFF2-40B4-BE49-F238E27FC236}">
                <a16:creationId xmlns:a16="http://schemas.microsoft.com/office/drawing/2014/main" id="{D083D15F-31B8-4AF0-9EC2-976DCAC2FB90}"/>
              </a:ext>
            </a:extLst>
          </p:cNvPr>
          <p:cNvSpPr>
            <a:spLocks noGrp="1"/>
          </p:cNvSpPr>
          <p:nvPr>
            <p:ph type="dt" sz="half" idx="10"/>
          </p:nvPr>
        </p:nvSpPr>
        <p:spPr/>
        <p:txBody>
          <a:bodyPr/>
          <a:lstStyle>
            <a:lvl1pPr>
              <a:defRPr/>
            </a:lvl1pPr>
          </a:lstStyle>
          <a:p>
            <a:pPr>
              <a:defRPr/>
            </a:pPr>
            <a:fld id="{A95968D9-B9F7-46C1-B2BD-57F9FB32036B}" type="datetimeFigureOut">
              <a:rPr lang="nl-NL"/>
              <a:pPr>
                <a:defRPr/>
              </a:pPr>
              <a:t>24-11-2018</a:t>
            </a:fld>
            <a:endParaRPr lang="nl-NL"/>
          </a:p>
        </p:txBody>
      </p:sp>
      <p:sp>
        <p:nvSpPr>
          <p:cNvPr id="6" name="Tijdelijke aanduiding voor voettekst 4">
            <a:extLst>
              <a:ext uri="{FF2B5EF4-FFF2-40B4-BE49-F238E27FC236}">
                <a16:creationId xmlns:a16="http://schemas.microsoft.com/office/drawing/2014/main" id="{A91C9ECF-6C3A-4953-853A-DE039BB19079}"/>
              </a:ext>
            </a:extLst>
          </p:cNvPr>
          <p:cNvSpPr>
            <a:spLocks noGrp="1"/>
          </p:cNvSpPr>
          <p:nvPr>
            <p:ph type="ftr" sz="quarter" idx="11"/>
          </p:nvPr>
        </p:nvSpPr>
        <p:spPr/>
        <p:txBody>
          <a:bodyPr/>
          <a:lstStyle>
            <a:lvl1pPr>
              <a:defRPr/>
            </a:lvl1pPr>
          </a:lstStyle>
          <a:p>
            <a:pPr>
              <a:defRPr/>
            </a:pPr>
            <a:endParaRPr lang="nl-NL"/>
          </a:p>
        </p:txBody>
      </p:sp>
      <p:sp>
        <p:nvSpPr>
          <p:cNvPr id="7" name="Tijdelijke aanduiding voor dianummer 5">
            <a:extLst>
              <a:ext uri="{FF2B5EF4-FFF2-40B4-BE49-F238E27FC236}">
                <a16:creationId xmlns:a16="http://schemas.microsoft.com/office/drawing/2014/main" id="{4BF6F06E-8BAC-412A-BFB2-38816EE830DD}"/>
              </a:ext>
            </a:extLst>
          </p:cNvPr>
          <p:cNvSpPr>
            <a:spLocks noGrp="1"/>
          </p:cNvSpPr>
          <p:nvPr>
            <p:ph type="sldNum" sz="quarter" idx="12"/>
          </p:nvPr>
        </p:nvSpPr>
        <p:spPr/>
        <p:txBody>
          <a:bodyPr/>
          <a:lstStyle>
            <a:lvl1pPr>
              <a:defRPr/>
            </a:lvl1pPr>
          </a:lstStyle>
          <a:p>
            <a:pPr>
              <a:defRPr/>
            </a:pPr>
            <a:fld id="{22646C04-CDDC-48F5-8F76-F85033086E5C}" type="slidenum">
              <a:rPr lang="nl-NL" altLang="nl-NL"/>
              <a:pPr>
                <a:defRPr/>
              </a:pPr>
              <a:t>‹nr.›</a:t>
            </a:fld>
            <a:endParaRPr lang="nl-NL" altLang="nl-NL"/>
          </a:p>
        </p:txBody>
      </p:sp>
    </p:spTree>
    <p:extLst>
      <p:ext uri="{BB962C8B-B14F-4D97-AF65-F5344CB8AC3E}">
        <p14:creationId xmlns:p14="http://schemas.microsoft.com/office/powerpoint/2010/main" val="3533090570"/>
      </p:ext>
    </p:extLst>
  </p:cSld>
  <p:clrMapOvr>
    <a:masterClrMapping/>
  </p:clrMapOvr>
  <p:transition spd="slow" advClick="0"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3">
            <a:extLst>
              <a:ext uri="{FF2B5EF4-FFF2-40B4-BE49-F238E27FC236}">
                <a16:creationId xmlns:a16="http://schemas.microsoft.com/office/drawing/2014/main" id="{CB832CF6-87FD-42E0-A915-1E973ECEDC08}"/>
              </a:ext>
            </a:extLst>
          </p:cNvPr>
          <p:cNvSpPr>
            <a:spLocks noGrp="1"/>
          </p:cNvSpPr>
          <p:nvPr>
            <p:ph type="dt" sz="half" idx="10"/>
          </p:nvPr>
        </p:nvSpPr>
        <p:spPr/>
        <p:txBody>
          <a:bodyPr/>
          <a:lstStyle>
            <a:lvl1pPr>
              <a:defRPr/>
            </a:lvl1pPr>
          </a:lstStyle>
          <a:p>
            <a:pPr>
              <a:defRPr/>
            </a:pPr>
            <a:fld id="{114E6F2B-7459-4310-8153-CC5F9CCA9318}" type="datetimeFigureOut">
              <a:rPr lang="nl-NL"/>
              <a:pPr>
                <a:defRPr/>
              </a:pPr>
              <a:t>24-11-2018</a:t>
            </a:fld>
            <a:endParaRPr lang="nl-NL"/>
          </a:p>
        </p:txBody>
      </p:sp>
      <p:sp>
        <p:nvSpPr>
          <p:cNvPr id="6" name="Tijdelijke aanduiding voor voettekst 4">
            <a:extLst>
              <a:ext uri="{FF2B5EF4-FFF2-40B4-BE49-F238E27FC236}">
                <a16:creationId xmlns:a16="http://schemas.microsoft.com/office/drawing/2014/main" id="{8B44DC33-EAC5-4C55-AFB4-574F5BB0884D}"/>
              </a:ext>
            </a:extLst>
          </p:cNvPr>
          <p:cNvSpPr>
            <a:spLocks noGrp="1"/>
          </p:cNvSpPr>
          <p:nvPr>
            <p:ph type="ftr" sz="quarter" idx="11"/>
          </p:nvPr>
        </p:nvSpPr>
        <p:spPr/>
        <p:txBody>
          <a:bodyPr/>
          <a:lstStyle>
            <a:lvl1pPr>
              <a:defRPr/>
            </a:lvl1pPr>
          </a:lstStyle>
          <a:p>
            <a:pPr>
              <a:defRPr/>
            </a:pPr>
            <a:endParaRPr lang="nl-NL"/>
          </a:p>
        </p:txBody>
      </p:sp>
      <p:sp>
        <p:nvSpPr>
          <p:cNvPr id="7" name="Tijdelijke aanduiding voor dianummer 5">
            <a:extLst>
              <a:ext uri="{FF2B5EF4-FFF2-40B4-BE49-F238E27FC236}">
                <a16:creationId xmlns:a16="http://schemas.microsoft.com/office/drawing/2014/main" id="{EDBDB083-42C6-4458-8534-F43D91DCE949}"/>
              </a:ext>
            </a:extLst>
          </p:cNvPr>
          <p:cNvSpPr>
            <a:spLocks noGrp="1"/>
          </p:cNvSpPr>
          <p:nvPr>
            <p:ph type="sldNum" sz="quarter" idx="12"/>
          </p:nvPr>
        </p:nvSpPr>
        <p:spPr/>
        <p:txBody>
          <a:bodyPr/>
          <a:lstStyle>
            <a:lvl1pPr>
              <a:defRPr/>
            </a:lvl1pPr>
          </a:lstStyle>
          <a:p>
            <a:pPr>
              <a:defRPr/>
            </a:pPr>
            <a:fld id="{9F02A540-5456-4AE9-AD75-B40B53FBE3FC}" type="slidenum">
              <a:rPr lang="nl-NL" altLang="nl-NL"/>
              <a:pPr>
                <a:defRPr/>
              </a:pPr>
              <a:t>‹nr.›</a:t>
            </a:fld>
            <a:endParaRPr lang="nl-NL" altLang="nl-NL"/>
          </a:p>
        </p:txBody>
      </p:sp>
    </p:spTree>
    <p:extLst>
      <p:ext uri="{BB962C8B-B14F-4D97-AF65-F5344CB8AC3E}">
        <p14:creationId xmlns:p14="http://schemas.microsoft.com/office/powerpoint/2010/main" val="129133302"/>
      </p:ext>
    </p:extLst>
  </p:cSld>
  <p:clrMapOvr>
    <a:masterClrMapping/>
  </p:clrMapOvr>
  <p:transition spd="slow" advClick="0"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jdelijke aanduiding voor titel 1">
            <a:extLst>
              <a:ext uri="{FF2B5EF4-FFF2-40B4-BE49-F238E27FC236}">
                <a16:creationId xmlns:a16="http://schemas.microsoft.com/office/drawing/2014/main" id="{AA4B6431-ACFA-4E26-A026-7C0D339D5569}"/>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a:t>Klik om de stijl te bewerken</a:t>
            </a:r>
          </a:p>
        </p:txBody>
      </p:sp>
      <p:sp>
        <p:nvSpPr>
          <p:cNvPr id="2051" name="Tijdelijke aanduiding voor tekst 2">
            <a:extLst>
              <a:ext uri="{FF2B5EF4-FFF2-40B4-BE49-F238E27FC236}">
                <a16:creationId xmlns:a16="http://schemas.microsoft.com/office/drawing/2014/main" id="{0ABF579C-119E-4289-8F06-71F7CD9ACB70}"/>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Klik om de modelstijlen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4" name="Tijdelijke aanduiding voor datum 3">
            <a:extLst>
              <a:ext uri="{FF2B5EF4-FFF2-40B4-BE49-F238E27FC236}">
                <a16:creationId xmlns:a16="http://schemas.microsoft.com/office/drawing/2014/main" id="{02334381-15D7-4D51-ADC9-C486F4E0DB0A}"/>
              </a:ext>
            </a:extLst>
          </p:cNvPr>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1FD5D673-10DD-48B8-9BD0-1665030ADB20}" type="datetimeFigureOut">
              <a:rPr lang="nl-NL"/>
              <a:pPr>
                <a:defRPr/>
              </a:pPr>
              <a:t>24-11-2018</a:t>
            </a:fld>
            <a:endParaRPr lang="nl-NL"/>
          </a:p>
        </p:txBody>
      </p:sp>
      <p:sp>
        <p:nvSpPr>
          <p:cNvPr id="5" name="Tijdelijke aanduiding voor voettekst 4">
            <a:extLst>
              <a:ext uri="{FF2B5EF4-FFF2-40B4-BE49-F238E27FC236}">
                <a16:creationId xmlns:a16="http://schemas.microsoft.com/office/drawing/2014/main" id="{C89AB8BE-EF52-4A42-8FF1-C03D475CC4C3}"/>
              </a:ext>
            </a:extLst>
          </p:cNvPr>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pPr>
              <a:defRPr/>
            </a:pPr>
            <a:endParaRPr lang="nl-NL"/>
          </a:p>
        </p:txBody>
      </p:sp>
      <p:sp>
        <p:nvSpPr>
          <p:cNvPr id="6" name="Tijdelijke aanduiding voor dianummer 5">
            <a:extLst>
              <a:ext uri="{FF2B5EF4-FFF2-40B4-BE49-F238E27FC236}">
                <a16:creationId xmlns:a16="http://schemas.microsoft.com/office/drawing/2014/main" id="{62FB1C49-94BB-4284-B4CA-6ECB89EBE123}"/>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38D549DF-1052-4CC3-B373-267BCE0B63C0}" type="slidenum">
              <a:rPr lang="nl-NL" altLang="nl-NL"/>
              <a:pPr>
                <a:defRPr/>
              </a:pPr>
              <a:t>‹nr.›</a:t>
            </a:fld>
            <a:endParaRPr lang="nl-NL" altLang="nl-NL"/>
          </a:p>
        </p:txBody>
      </p:sp>
      <p:pic>
        <p:nvPicPr>
          <p:cNvPr id="2055" name="Picture 2" descr="O:\33 - BIG Challenge\Presentatie\Big Challenge PP Ernie3.jpg">
            <a:extLst>
              <a:ext uri="{FF2B5EF4-FFF2-40B4-BE49-F238E27FC236}">
                <a16:creationId xmlns:a16="http://schemas.microsoft.com/office/drawing/2014/main" id="{7149DCDC-4FBF-48C7-B1EF-A362AE5DA0CE}"/>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53707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advClick="0" advTm="8000"/>
  <p:txStyles>
    <p:titleStyle>
      <a:lvl1pPr algn="l" rtl="0" eaLnBrk="0" fontAlgn="base" hangingPunct="0">
        <a:spcBef>
          <a:spcPct val="0"/>
        </a:spcBef>
        <a:spcAft>
          <a:spcPct val="0"/>
        </a:spcAft>
        <a:defRPr sz="4400" b="1" kern="1200">
          <a:solidFill>
            <a:srgbClr val="FF0000"/>
          </a:solidFill>
          <a:latin typeface="+mj-lt"/>
          <a:ea typeface="+mj-ea"/>
          <a:cs typeface="+mj-cs"/>
        </a:defRPr>
      </a:lvl1pPr>
      <a:lvl2pPr algn="l" rtl="0" eaLnBrk="0" fontAlgn="base" hangingPunct="0">
        <a:spcBef>
          <a:spcPct val="0"/>
        </a:spcBef>
        <a:spcAft>
          <a:spcPct val="0"/>
        </a:spcAft>
        <a:defRPr sz="4400" b="1">
          <a:solidFill>
            <a:srgbClr val="FF0000"/>
          </a:solidFill>
          <a:latin typeface="Calibri" panose="020F0502020204030204" pitchFamily="34" charset="0"/>
        </a:defRPr>
      </a:lvl2pPr>
      <a:lvl3pPr algn="l" rtl="0" eaLnBrk="0" fontAlgn="base" hangingPunct="0">
        <a:spcBef>
          <a:spcPct val="0"/>
        </a:spcBef>
        <a:spcAft>
          <a:spcPct val="0"/>
        </a:spcAft>
        <a:defRPr sz="4400" b="1">
          <a:solidFill>
            <a:srgbClr val="FF0000"/>
          </a:solidFill>
          <a:latin typeface="Calibri" panose="020F0502020204030204" pitchFamily="34" charset="0"/>
        </a:defRPr>
      </a:lvl3pPr>
      <a:lvl4pPr algn="l" rtl="0" eaLnBrk="0" fontAlgn="base" hangingPunct="0">
        <a:spcBef>
          <a:spcPct val="0"/>
        </a:spcBef>
        <a:spcAft>
          <a:spcPct val="0"/>
        </a:spcAft>
        <a:defRPr sz="4400" b="1">
          <a:solidFill>
            <a:srgbClr val="FF0000"/>
          </a:solidFill>
          <a:latin typeface="Calibri" panose="020F0502020204030204" pitchFamily="34" charset="0"/>
        </a:defRPr>
      </a:lvl4pPr>
      <a:lvl5pPr algn="l" rtl="0" eaLnBrk="0" fontAlgn="base" hangingPunct="0">
        <a:spcBef>
          <a:spcPct val="0"/>
        </a:spcBef>
        <a:spcAft>
          <a:spcPct val="0"/>
        </a:spcAft>
        <a:defRPr sz="4400" b="1">
          <a:solidFill>
            <a:srgbClr val="FF0000"/>
          </a:solidFill>
          <a:latin typeface="Calibri" panose="020F0502020204030204" pitchFamily="34" charset="0"/>
        </a:defRPr>
      </a:lvl5pPr>
      <a:lvl6pPr marL="457200" algn="l" rtl="0" fontAlgn="base">
        <a:spcBef>
          <a:spcPct val="0"/>
        </a:spcBef>
        <a:spcAft>
          <a:spcPct val="0"/>
        </a:spcAft>
        <a:defRPr sz="4400" b="1">
          <a:solidFill>
            <a:srgbClr val="FF0000"/>
          </a:solidFill>
          <a:latin typeface="Calibri" panose="020F0502020204030204" pitchFamily="34" charset="0"/>
        </a:defRPr>
      </a:lvl6pPr>
      <a:lvl7pPr marL="914400" algn="l" rtl="0" fontAlgn="base">
        <a:spcBef>
          <a:spcPct val="0"/>
        </a:spcBef>
        <a:spcAft>
          <a:spcPct val="0"/>
        </a:spcAft>
        <a:defRPr sz="4400" b="1">
          <a:solidFill>
            <a:srgbClr val="FF0000"/>
          </a:solidFill>
          <a:latin typeface="Calibri" panose="020F0502020204030204" pitchFamily="34" charset="0"/>
        </a:defRPr>
      </a:lvl7pPr>
      <a:lvl8pPr marL="1371600" algn="l" rtl="0" fontAlgn="base">
        <a:spcBef>
          <a:spcPct val="0"/>
        </a:spcBef>
        <a:spcAft>
          <a:spcPct val="0"/>
        </a:spcAft>
        <a:defRPr sz="4400" b="1">
          <a:solidFill>
            <a:srgbClr val="FF0000"/>
          </a:solidFill>
          <a:latin typeface="Calibri" panose="020F0502020204030204" pitchFamily="34" charset="0"/>
        </a:defRPr>
      </a:lvl8pPr>
      <a:lvl9pPr marL="1828800" algn="l" rtl="0" fontAlgn="base">
        <a:spcBef>
          <a:spcPct val="0"/>
        </a:spcBef>
        <a:spcAft>
          <a:spcPct val="0"/>
        </a:spcAft>
        <a:defRPr sz="4400" b="1">
          <a:solidFill>
            <a:srgbClr val="FF0000"/>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Tijdelijke aanduiding voor titel 1">
            <a:extLst>
              <a:ext uri="{FF2B5EF4-FFF2-40B4-BE49-F238E27FC236}">
                <a16:creationId xmlns:a16="http://schemas.microsoft.com/office/drawing/2014/main" id="{46E8FE44-7385-4E0D-AC88-18E792CEA841}"/>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a:t>Klik om de stijl te bewerken</a:t>
            </a:r>
          </a:p>
        </p:txBody>
      </p:sp>
      <p:sp>
        <p:nvSpPr>
          <p:cNvPr id="1027" name="Tijdelijke aanduiding voor tekst 2">
            <a:extLst>
              <a:ext uri="{FF2B5EF4-FFF2-40B4-BE49-F238E27FC236}">
                <a16:creationId xmlns:a16="http://schemas.microsoft.com/office/drawing/2014/main" id="{2D8BC266-2CA1-49AD-B7AF-0599C674CBBE}"/>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Klik om de modelstijlen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4" name="Tijdelijke aanduiding voor datum 3">
            <a:extLst>
              <a:ext uri="{FF2B5EF4-FFF2-40B4-BE49-F238E27FC236}">
                <a16:creationId xmlns:a16="http://schemas.microsoft.com/office/drawing/2014/main" id="{2F504760-95E6-4DB6-BCB3-D00B366F80C9}"/>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BE389E40-453B-4AEB-9A95-C1A3949BAAC6}" type="datetimeFigureOut">
              <a:rPr lang="nl-NL"/>
              <a:pPr>
                <a:defRPr/>
              </a:pPr>
              <a:t>24-11-2018</a:t>
            </a:fld>
            <a:endParaRPr lang="nl-NL"/>
          </a:p>
        </p:txBody>
      </p:sp>
      <p:sp>
        <p:nvSpPr>
          <p:cNvPr id="5" name="Tijdelijke aanduiding voor voettekst 4">
            <a:extLst>
              <a:ext uri="{FF2B5EF4-FFF2-40B4-BE49-F238E27FC236}">
                <a16:creationId xmlns:a16="http://schemas.microsoft.com/office/drawing/2014/main" id="{B9FC1417-124E-4A2C-B714-40FF95CDEE18}"/>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nl-NL"/>
          </a:p>
        </p:txBody>
      </p:sp>
      <p:sp>
        <p:nvSpPr>
          <p:cNvPr id="6" name="Tijdelijke aanduiding voor dianummer 5">
            <a:extLst>
              <a:ext uri="{FF2B5EF4-FFF2-40B4-BE49-F238E27FC236}">
                <a16:creationId xmlns:a16="http://schemas.microsoft.com/office/drawing/2014/main" id="{D401D150-1447-41A2-9150-66D75EF40EFD}"/>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17475EC7-4996-4306-BF14-E750B568ABFA}" type="slidenum">
              <a:rPr lang="nl-NL" altLang="nl-NL"/>
              <a:pPr>
                <a:defRPr/>
              </a:pPr>
              <a:t>‹nr.›</a:t>
            </a:fld>
            <a:endParaRPr lang="nl-NL" altLang="nl-NL"/>
          </a:p>
        </p:txBody>
      </p:sp>
      <p:pic>
        <p:nvPicPr>
          <p:cNvPr id="1031" name="Picture 2" descr="O:\33 - BIG Challenge\Presentatie\Big Challenge PP Ernie3.jpg">
            <a:extLst>
              <a:ext uri="{FF2B5EF4-FFF2-40B4-BE49-F238E27FC236}">
                <a16:creationId xmlns:a16="http://schemas.microsoft.com/office/drawing/2014/main" id="{C6A4A11D-4A54-4F28-879C-F5A0B76846E6}"/>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360011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slow" advClick="0" advTm="8000"/>
  <p:txStyles>
    <p:titleStyle>
      <a:lvl1pPr algn="l" rtl="0" eaLnBrk="0" fontAlgn="base" hangingPunct="0">
        <a:spcBef>
          <a:spcPct val="0"/>
        </a:spcBef>
        <a:spcAft>
          <a:spcPct val="0"/>
        </a:spcAft>
        <a:defRPr sz="4400" b="1" kern="1200">
          <a:solidFill>
            <a:srgbClr val="FF0000"/>
          </a:solidFill>
          <a:latin typeface="+mj-lt"/>
          <a:ea typeface="+mj-ea"/>
          <a:cs typeface="+mj-cs"/>
        </a:defRPr>
      </a:lvl1pPr>
      <a:lvl2pPr algn="l" rtl="0" eaLnBrk="0" fontAlgn="base" hangingPunct="0">
        <a:spcBef>
          <a:spcPct val="0"/>
        </a:spcBef>
        <a:spcAft>
          <a:spcPct val="0"/>
        </a:spcAft>
        <a:defRPr sz="4400" b="1">
          <a:solidFill>
            <a:srgbClr val="FF0000"/>
          </a:solidFill>
          <a:latin typeface="Calibri" pitchFamily="34" charset="0"/>
        </a:defRPr>
      </a:lvl2pPr>
      <a:lvl3pPr algn="l" rtl="0" eaLnBrk="0" fontAlgn="base" hangingPunct="0">
        <a:spcBef>
          <a:spcPct val="0"/>
        </a:spcBef>
        <a:spcAft>
          <a:spcPct val="0"/>
        </a:spcAft>
        <a:defRPr sz="4400" b="1">
          <a:solidFill>
            <a:srgbClr val="FF0000"/>
          </a:solidFill>
          <a:latin typeface="Calibri" pitchFamily="34" charset="0"/>
        </a:defRPr>
      </a:lvl3pPr>
      <a:lvl4pPr algn="l" rtl="0" eaLnBrk="0" fontAlgn="base" hangingPunct="0">
        <a:spcBef>
          <a:spcPct val="0"/>
        </a:spcBef>
        <a:spcAft>
          <a:spcPct val="0"/>
        </a:spcAft>
        <a:defRPr sz="4400" b="1">
          <a:solidFill>
            <a:srgbClr val="FF0000"/>
          </a:solidFill>
          <a:latin typeface="Calibri" pitchFamily="34" charset="0"/>
        </a:defRPr>
      </a:lvl4pPr>
      <a:lvl5pPr algn="l" rtl="0" eaLnBrk="0" fontAlgn="base" hangingPunct="0">
        <a:spcBef>
          <a:spcPct val="0"/>
        </a:spcBef>
        <a:spcAft>
          <a:spcPct val="0"/>
        </a:spcAft>
        <a:defRPr sz="4400" b="1">
          <a:solidFill>
            <a:srgbClr val="FF0000"/>
          </a:solidFill>
          <a:latin typeface="Calibri" pitchFamily="34" charset="0"/>
        </a:defRPr>
      </a:lvl5pPr>
      <a:lvl6pPr marL="457200" algn="l" rtl="0" fontAlgn="base">
        <a:spcBef>
          <a:spcPct val="0"/>
        </a:spcBef>
        <a:spcAft>
          <a:spcPct val="0"/>
        </a:spcAft>
        <a:defRPr sz="4400" b="1">
          <a:solidFill>
            <a:srgbClr val="FF0000"/>
          </a:solidFill>
          <a:latin typeface="Calibri" pitchFamily="34" charset="0"/>
        </a:defRPr>
      </a:lvl6pPr>
      <a:lvl7pPr marL="914400" algn="l" rtl="0" fontAlgn="base">
        <a:spcBef>
          <a:spcPct val="0"/>
        </a:spcBef>
        <a:spcAft>
          <a:spcPct val="0"/>
        </a:spcAft>
        <a:defRPr sz="4400" b="1">
          <a:solidFill>
            <a:srgbClr val="FF0000"/>
          </a:solidFill>
          <a:latin typeface="Calibri" pitchFamily="34" charset="0"/>
        </a:defRPr>
      </a:lvl7pPr>
      <a:lvl8pPr marL="1371600" algn="l" rtl="0" fontAlgn="base">
        <a:spcBef>
          <a:spcPct val="0"/>
        </a:spcBef>
        <a:spcAft>
          <a:spcPct val="0"/>
        </a:spcAft>
        <a:defRPr sz="4400" b="1">
          <a:solidFill>
            <a:srgbClr val="FF0000"/>
          </a:solidFill>
          <a:latin typeface="Calibri" pitchFamily="34" charset="0"/>
        </a:defRPr>
      </a:lvl8pPr>
      <a:lvl9pPr marL="1828800" algn="l" rtl="0" fontAlgn="base">
        <a:spcBef>
          <a:spcPct val="0"/>
        </a:spcBef>
        <a:spcAft>
          <a:spcPct val="0"/>
        </a:spcAft>
        <a:defRPr sz="4400" b="1">
          <a:solidFill>
            <a:srgbClr val="FF0000"/>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 Id="rId9"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hyperlink" Target="http://www.varkenski.nl/" TargetMode="External"/><Relationship Id="rId18" Type="http://schemas.openxmlformats.org/officeDocument/2006/relationships/image" Target="../media/image42.jpeg"/><Relationship Id="rId26" Type="http://schemas.openxmlformats.org/officeDocument/2006/relationships/image" Target="../media/image50.jpeg"/><Relationship Id="rId3" Type="http://schemas.openxmlformats.org/officeDocument/2006/relationships/image" Target="../media/image29.jpeg"/><Relationship Id="rId21" Type="http://schemas.openxmlformats.org/officeDocument/2006/relationships/image" Target="../media/image45.jpeg"/><Relationship Id="rId34" Type="http://schemas.openxmlformats.org/officeDocument/2006/relationships/image" Target="../media/image58.jpeg"/><Relationship Id="rId7" Type="http://schemas.openxmlformats.org/officeDocument/2006/relationships/image" Target="../media/image33.jpeg"/><Relationship Id="rId12" Type="http://schemas.openxmlformats.org/officeDocument/2006/relationships/image" Target="../media/image38.jpeg"/><Relationship Id="rId17" Type="http://schemas.openxmlformats.org/officeDocument/2006/relationships/image" Target="../media/image41.jpeg"/><Relationship Id="rId25" Type="http://schemas.openxmlformats.org/officeDocument/2006/relationships/image" Target="../media/image49.jpeg"/><Relationship Id="rId33" Type="http://schemas.openxmlformats.org/officeDocument/2006/relationships/image" Target="../media/image57.jpeg"/><Relationship Id="rId2" Type="http://schemas.openxmlformats.org/officeDocument/2006/relationships/notesSlide" Target="../notesSlides/notesSlide2.xml"/><Relationship Id="rId16" Type="http://schemas.openxmlformats.org/officeDocument/2006/relationships/image" Target="../media/image40.jpeg"/><Relationship Id="rId20" Type="http://schemas.openxmlformats.org/officeDocument/2006/relationships/image" Target="../media/image44.jpeg"/><Relationship Id="rId29"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32.jpeg"/><Relationship Id="rId11" Type="http://schemas.openxmlformats.org/officeDocument/2006/relationships/image" Target="../media/image37.jpeg"/><Relationship Id="rId24" Type="http://schemas.openxmlformats.org/officeDocument/2006/relationships/image" Target="../media/image48.jpeg"/><Relationship Id="rId32" Type="http://schemas.openxmlformats.org/officeDocument/2006/relationships/image" Target="../media/image56.png"/><Relationship Id="rId37" Type="http://schemas.openxmlformats.org/officeDocument/2006/relationships/image" Target="../media/image61.jpg"/><Relationship Id="rId5" Type="http://schemas.openxmlformats.org/officeDocument/2006/relationships/image" Target="../media/image31.jpeg"/><Relationship Id="rId15" Type="http://schemas.openxmlformats.org/officeDocument/2006/relationships/hyperlink" Target="http://www.abab.nl/" TargetMode="External"/><Relationship Id="rId23" Type="http://schemas.openxmlformats.org/officeDocument/2006/relationships/image" Target="../media/image47.jpeg"/><Relationship Id="rId28" Type="http://schemas.openxmlformats.org/officeDocument/2006/relationships/image" Target="../media/image52.jpeg"/><Relationship Id="rId36" Type="http://schemas.openxmlformats.org/officeDocument/2006/relationships/image" Target="../media/image60.png"/><Relationship Id="rId10" Type="http://schemas.openxmlformats.org/officeDocument/2006/relationships/image" Target="../media/image36.jpeg"/><Relationship Id="rId19" Type="http://schemas.openxmlformats.org/officeDocument/2006/relationships/image" Target="../media/image43.jpeg"/><Relationship Id="rId31" Type="http://schemas.openxmlformats.org/officeDocument/2006/relationships/image" Target="../media/image55.jpeg"/><Relationship Id="rId4" Type="http://schemas.openxmlformats.org/officeDocument/2006/relationships/image" Target="../media/image30.jpeg"/><Relationship Id="rId9" Type="http://schemas.openxmlformats.org/officeDocument/2006/relationships/image" Target="../media/image35.jpeg"/><Relationship Id="rId14" Type="http://schemas.openxmlformats.org/officeDocument/2006/relationships/image" Target="../media/image39.jpeg"/><Relationship Id="rId22" Type="http://schemas.openxmlformats.org/officeDocument/2006/relationships/image" Target="../media/image46.jpeg"/><Relationship Id="rId27" Type="http://schemas.openxmlformats.org/officeDocument/2006/relationships/image" Target="../media/image51.jpeg"/><Relationship Id="rId30" Type="http://schemas.openxmlformats.org/officeDocument/2006/relationships/image" Target="../media/image54.jpeg"/><Relationship Id="rId35" Type="http://schemas.openxmlformats.org/officeDocument/2006/relationships/image" Target="../media/image59.jpeg"/></Relationships>
</file>

<file path=ppt/slides/_rels/slide1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14.xml"/><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14.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64.jpeg"/><Relationship Id="rId1" Type="http://schemas.openxmlformats.org/officeDocument/2006/relationships/slideLayout" Target="../slideLayouts/slideLayout14.xml"/><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hyperlink" Target="https://deelnemers.bigchallenge.eu/applications/bigchallenge/files/2017/beeldmateriaal/foto-_en_videomateriaal/Alle_materialen_aangesneden.jpg"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jpeg"/></Relationships>
</file>

<file path=ppt/slides/_rels/slide3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82.png"/></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84.png"/></Relationships>
</file>

<file path=ppt/slides/_rels/slide37.xml.rels><?xml version="1.0" encoding="UTF-8" standalone="yes"?>
<Relationships xmlns="http://schemas.openxmlformats.org/package/2006/relationships"><Relationship Id="rId2" Type="http://schemas.openxmlformats.org/officeDocument/2006/relationships/hyperlink" Target="mailto:promotiemateriaal@bigchallenge.eu" TargetMode="Externa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14.xml"/><Relationship Id="rId4" Type="http://schemas.openxmlformats.org/officeDocument/2006/relationships/image" Target="../media/image94.jpeg"/></Relationships>
</file>

<file path=ppt/slides/_rels/slide4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4.xml"/><Relationship Id="rId5" Type="http://schemas.openxmlformats.org/officeDocument/2006/relationships/image" Target="../media/image98.jpeg"/><Relationship Id="rId4" Type="http://schemas.openxmlformats.org/officeDocument/2006/relationships/image" Target="../media/image97.jpeg"/></Relationships>
</file>

<file path=ppt/slides/_rels/slide4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Afbeelding 2">
            <a:extLst>
              <a:ext uri="{FF2B5EF4-FFF2-40B4-BE49-F238E27FC236}">
                <a16:creationId xmlns:a16="http://schemas.microsoft.com/office/drawing/2014/main" id="{C9D7C0D0-583C-465B-B3D1-04AB0329A8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
            <a:ext cx="6684963"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Rechthoek 5">
            <a:extLst>
              <a:ext uri="{FF2B5EF4-FFF2-40B4-BE49-F238E27FC236}">
                <a16:creationId xmlns:a16="http://schemas.microsoft.com/office/drawing/2014/main" id="{3AFC8BFD-5E9C-4C03-B247-00735F556740}"/>
              </a:ext>
            </a:extLst>
          </p:cNvPr>
          <p:cNvSpPr>
            <a:spLocks noChangeArrowheads="1"/>
          </p:cNvSpPr>
          <p:nvPr/>
        </p:nvSpPr>
        <p:spPr bwMode="auto">
          <a:xfrm>
            <a:off x="2208214" y="4437063"/>
            <a:ext cx="575468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fontAlgn="base">
              <a:spcBef>
                <a:spcPct val="0"/>
              </a:spcBef>
              <a:spcAft>
                <a:spcPct val="0"/>
              </a:spcAft>
              <a:defRPr/>
            </a:pPr>
            <a:r>
              <a:rPr lang="nl-NL" altLang="nl-NL" sz="3600" dirty="0">
                <a:solidFill>
                  <a:srgbClr val="000000"/>
                </a:solidFill>
                <a:cs typeface="Arial" panose="020B0604020202020204" pitchFamily="34" charset="0"/>
              </a:rPr>
              <a:t>Lancering BIG Challenge 2019</a:t>
            </a:r>
          </a:p>
          <a:p>
            <a:pPr algn="r" fontAlgn="base">
              <a:spcBef>
                <a:spcPct val="0"/>
              </a:spcBef>
              <a:spcAft>
                <a:spcPct val="0"/>
              </a:spcAft>
              <a:defRPr/>
            </a:pPr>
            <a:r>
              <a:rPr lang="nl-NL" altLang="nl-NL" sz="3600" dirty="0">
                <a:solidFill>
                  <a:srgbClr val="000000"/>
                </a:solidFill>
                <a:cs typeface="Arial" panose="020B0604020202020204" pitchFamily="34" charset="0"/>
              </a:rPr>
              <a:t>11 jaar Big Challenge</a:t>
            </a:r>
            <a:endParaRPr lang="nl-NL" altLang="nl-NL" sz="3200" dirty="0">
              <a:solidFill>
                <a:srgbClr val="000000"/>
              </a:solidFill>
              <a:cs typeface="Arial" panose="020B0604020202020204" pitchFamily="34" charset="0"/>
            </a:endParaRPr>
          </a:p>
          <a:p>
            <a:pPr algn="r" fontAlgn="base">
              <a:spcBef>
                <a:spcPct val="0"/>
              </a:spcBef>
              <a:spcAft>
                <a:spcPct val="0"/>
              </a:spcAft>
              <a:defRPr/>
            </a:pPr>
            <a:r>
              <a:rPr lang="nl-NL" altLang="nl-NL" sz="2800" dirty="0">
                <a:solidFill>
                  <a:srgbClr val="000000"/>
                </a:solidFill>
                <a:cs typeface="Arial" panose="020B0604020202020204" pitchFamily="34" charset="0"/>
              </a:rPr>
              <a:t>Wageningen, 10 november 2018</a:t>
            </a:r>
          </a:p>
        </p:txBody>
      </p:sp>
      <p:pic>
        <p:nvPicPr>
          <p:cNvPr id="64516" name="Afbeelding 1">
            <a:extLst>
              <a:ext uri="{FF2B5EF4-FFF2-40B4-BE49-F238E27FC236}">
                <a16:creationId xmlns:a16="http://schemas.microsoft.com/office/drawing/2014/main" id="{0E60176D-E9FB-4698-BD65-F5671EF8686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72476" y="3141664"/>
            <a:ext cx="2295525" cy="327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alpe_d_huez">
            <a:extLst>
              <a:ext uri="{FF2B5EF4-FFF2-40B4-BE49-F238E27FC236}">
                <a16:creationId xmlns:a16="http://schemas.microsoft.com/office/drawing/2014/main" id="{ED0092F7-C2DE-499F-8CBA-63847EFC74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7576" y="0"/>
            <a:ext cx="4911725"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3">
            <a:extLst>
              <a:ext uri="{FF2B5EF4-FFF2-40B4-BE49-F238E27FC236}">
                <a16:creationId xmlns:a16="http://schemas.microsoft.com/office/drawing/2014/main" id="{98D48A64-4AEF-4674-A250-14883D5FBCFB}"/>
              </a:ext>
            </a:extLst>
          </p:cNvPr>
          <p:cNvSpPr txBox="1">
            <a:spLocks noChangeArrowheads="1"/>
          </p:cNvSpPr>
          <p:nvPr/>
        </p:nvSpPr>
        <p:spPr bwMode="auto">
          <a:xfrm>
            <a:off x="1919289" y="1189038"/>
            <a:ext cx="2486025"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defRPr/>
            </a:pPr>
            <a:r>
              <a:rPr lang="en-GB" altLang="nl-NL" sz="2800" b="1" dirty="0" err="1">
                <a:solidFill>
                  <a:srgbClr val="000066"/>
                </a:solidFill>
                <a:latin typeface="Arial" panose="020B0604020202020204" pitchFamily="34" charset="0"/>
                <a:ea typeface="MS PGothic" panose="020B0600070205080204" pitchFamily="34" charset="-128"/>
                <a:cs typeface="Arial" panose="020B0604020202020204" pitchFamily="34" charset="0"/>
              </a:rPr>
              <a:t>Alpe</a:t>
            </a:r>
            <a:r>
              <a:rPr lang="en-GB" altLang="nl-NL" sz="2800" b="1" dirty="0">
                <a:solidFill>
                  <a:srgbClr val="000066"/>
                </a:solidFill>
                <a:latin typeface="Arial" panose="020B0604020202020204" pitchFamily="34" charset="0"/>
                <a:ea typeface="MS PGothic" panose="020B0600070205080204" pitchFamily="34" charset="-128"/>
                <a:cs typeface="Arial" panose="020B0604020202020204" pitchFamily="34" charset="0"/>
              </a:rPr>
              <a:t> d’HuZes</a:t>
            </a:r>
          </a:p>
          <a:p>
            <a:pPr algn="ctr" fontAlgn="base">
              <a:spcBef>
                <a:spcPct val="0"/>
              </a:spcBef>
              <a:spcAft>
                <a:spcPct val="0"/>
              </a:spcAft>
              <a:defRPr/>
            </a:pPr>
            <a:endParaRPr lang="en-GB" altLang="nl-NL" sz="2800" b="1" dirty="0">
              <a:solidFill>
                <a:srgbClr val="000066"/>
              </a:solidFill>
              <a:latin typeface="Arial" panose="020B0604020202020204" pitchFamily="34" charset="0"/>
              <a:ea typeface="MS PGothic" panose="020B0600070205080204" pitchFamily="34" charset="-128"/>
              <a:cs typeface="Arial" panose="020B0604020202020204" pitchFamily="34" charset="0"/>
            </a:endParaRPr>
          </a:p>
          <a:p>
            <a:pPr algn="ctr" fontAlgn="base">
              <a:spcBef>
                <a:spcPct val="0"/>
              </a:spcBef>
              <a:spcAft>
                <a:spcPct val="0"/>
              </a:spcAft>
              <a:buFontTx/>
              <a:buChar char="•"/>
              <a:defRPr/>
            </a:pPr>
            <a:r>
              <a:rPr lang="en-GB" altLang="nl-NL" sz="2800" b="1" dirty="0">
                <a:solidFill>
                  <a:srgbClr val="000066"/>
                </a:solidFill>
                <a:latin typeface="Arial" panose="020B0604020202020204" pitchFamily="34" charset="0"/>
                <a:ea typeface="MS PGothic" panose="020B0600070205080204" pitchFamily="34" charset="-128"/>
                <a:cs typeface="Arial" panose="020B0604020202020204" pitchFamily="34" charset="0"/>
              </a:rPr>
              <a:t> 126 </a:t>
            </a:r>
            <a:r>
              <a:rPr lang="en-GB" altLang="nl-NL" sz="2800" b="1" dirty="0" err="1">
                <a:solidFill>
                  <a:srgbClr val="000066"/>
                </a:solidFill>
                <a:latin typeface="Arial" panose="020B0604020202020204" pitchFamily="34" charset="0"/>
                <a:ea typeface="MS PGothic" panose="020B0600070205080204" pitchFamily="34" charset="-128"/>
                <a:cs typeface="Arial" panose="020B0604020202020204" pitchFamily="34" charset="0"/>
              </a:rPr>
              <a:t>bochten</a:t>
            </a:r>
            <a:endParaRPr lang="en-GB" altLang="nl-NL" sz="2800" b="1" dirty="0">
              <a:solidFill>
                <a:srgbClr val="000066"/>
              </a:solidFill>
              <a:latin typeface="Arial" panose="020B0604020202020204" pitchFamily="34" charset="0"/>
              <a:ea typeface="MS PGothic" panose="020B0600070205080204" pitchFamily="34" charset="-128"/>
              <a:cs typeface="Arial" panose="020B0604020202020204" pitchFamily="34" charset="0"/>
            </a:endParaRPr>
          </a:p>
          <a:p>
            <a:pPr algn="ctr" fontAlgn="base">
              <a:spcBef>
                <a:spcPct val="0"/>
              </a:spcBef>
              <a:spcAft>
                <a:spcPct val="0"/>
              </a:spcAft>
              <a:buFontTx/>
              <a:buChar char="•"/>
              <a:defRPr/>
            </a:pPr>
            <a:endParaRPr lang="en-GB" altLang="nl-NL" sz="2800" b="1" dirty="0">
              <a:solidFill>
                <a:srgbClr val="000066"/>
              </a:solidFill>
              <a:latin typeface="Arial" panose="020B0604020202020204" pitchFamily="34" charset="0"/>
              <a:ea typeface="MS PGothic" panose="020B0600070205080204" pitchFamily="34" charset="-128"/>
              <a:cs typeface="Arial" panose="020B0604020202020204" pitchFamily="34" charset="0"/>
            </a:endParaRPr>
          </a:p>
          <a:p>
            <a:pPr algn="ctr" fontAlgn="base">
              <a:spcBef>
                <a:spcPct val="0"/>
              </a:spcBef>
              <a:spcAft>
                <a:spcPct val="0"/>
              </a:spcAft>
              <a:buFontTx/>
              <a:buChar char="•"/>
              <a:defRPr/>
            </a:pPr>
            <a:r>
              <a:rPr lang="en-GB" altLang="nl-NL" sz="2800" b="1" dirty="0">
                <a:solidFill>
                  <a:srgbClr val="000066"/>
                </a:solidFill>
                <a:latin typeface="Arial" panose="020B0604020202020204" pitchFamily="34" charset="0"/>
                <a:ea typeface="MS PGothic" panose="020B0600070205080204" pitchFamily="34" charset="-128"/>
                <a:cs typeface="Arial" panose="020B0604020202020204" pitchFamily="34" charset="0"/>
              </a:rPr>
              <a:t> 73,8 km</a:t>
            </a:r>
          </a:p>
          <a:p>
            <a:pPr algn="ctr" fontAlgn="base">
              <a:spcBef>
                <a:spcPct val="0"/>
              </a:spcBef>
              <a:spcAft>
                <a:spcPct val="0"/>
              </a:spcAft>
              <a:defRPr/>
            </a:pPr>
            <a:r>
              <a:rPr lang="en-GB" altLang="nl-NL" sz="2800" b="1" dirty="0">
                <a:solidFill>
                  <a:srgbClr val="000066"/>
                </a:solidFill>
                <a:latin typeface="Arial" panose="020B0604020202020204" pitchFamily="34" charset="0"/>
                <a:ea typeface="MS PGothic" panose="020B0600070205080204" pitchFamily="34" charset="-128"/>
                <a:cs typeface="Arial" panose="020B0604020202020204" pitchFamily="34" charset="0"/>
              </a:rPr>
              <a:t> </a:t>
            </a:r>
          </a:p>
          <a:p>
            <a:pPr algn="ctr" fontAlgn="base">
              <a:spcBef>
                <a:spcPct val="0"/>
              </a:spcBef>
              <a:spcAft>
                <a:spcPct val="0"/>
              </a:spcAft>
              <a:buFontTx/>
              <a:buChar char="•"/>
              <a:defRPr/>
            </a:pPr>
            <a:r>
              <a:rPr lang="en-GB" altLang="nl-NL" sz="2800" b="1" dirty="0">
                <a:solidFill>
                  <a:srgbClr val="000066"/>
                </a:solidFill>
                <a:latin typeface="Arial" panose="020B0604020202020204" pitchFamily="34" charset="0"/>
                <a:ea typeface="MS PGothic" panose="020B0600070205080204" pitchFamily="34" charset="-128"/>
                <a:cs typeface="Arial" panose="020B0604020202020204" pitchFamily="34" charset="0"/>
              </a:rPr>
              <a:t> 6780 </a:t>
            </a:r>
            <a:r>
              <a:rPr lang="en-GB" altLang="nl-NL" sz="2800" b="1" dirty="0" err="1">
                <a:solidFill>
                  <a:srgbClr val="000066"/>
                </a:solidFill>
                <a:latin typeface="Arial" panose="020B0604020202020204" pitchFamily="34" charset="0"/>
                <a:ea typeface="MS PGothic" panose="020B0600070205080204" pitchFamily="34" charset="-128"/>
                <a:cs typeface="Arial" panose="020B0604020202020204" pitchFamily="34" charset="0"/>
              </a:rPr>
              <a:t>Hm</a:t>
            </a:r>
            <a:endParaRPr lang="en-GB" altLang="nl-NL" sz="2800" b="1" dirty="0">
              <a:solidFill>
                <a:srgbClr val="000066"/>
              </a:solidFill>
              <a:latin typeface="Arial" panose="020B0604020202020204" pitchFamily="34" charset="0"/>
              <a:ea typeface="MS PGothic" panose="020B0600070205080204" pitchFamily="34" charset="-128"/>
              <a:cs typeface="Arial" panose="020B0604020202020204" pitchFamily="34" charset="0"/>
            </a:endParaRPr>
          </a:p>
          <a:p>
            <a:pPr algn="ctr" fontAlgn="base">
              <a:spcBef>
                <a:spcPct val="0"/>
              </a:spcBef>
              <a:spcAft>
                <a:spcPct val="0"/>
              </a:spcAft>
              <a:buFontTx/>
              <a:buChar char="•"/>
              <a:defRPr/>
            </a:pPr>
            <a:endParaRPr lang="en-GB" altLang="nl-NL" sz="2800" b="1" dirty="0">
              <a:solidFill>
                <a:srgbClr val="000066"/>
              </a:solidFill>
              <a:latin typeface="Arial" panose="020B0604020202020204" pitchFamily="34" charset="0"/>
              <a:ea typeface="MS PGothic" panose="020B0600070205080204" pitchFamily="34" charset="-128"/>
              <a:cs typeface="Arial" panose="020B0604020202020204" pitchFamily="34" charset="0"/>
            </a:endParaRPr>
          </a:p>
          <a:p>
            <a:pPr algn="ctr" fontAlgn="base">
              <a:spcBef>
                <a:spcPct val="0"/>
              </a:spcBef>
              <a:spcAft>
                <a:spcPct val="0"/>
              </a:spcAft>
              <a:buFontTx/>
              <a:buChar char="•"/>
              <a:defRPr/>
            </a:pPr>
            <a:r>
              <a:rPr lang="en-GB" altLang="nl-NL" sz="2800" b="1" dirty="0">
                <a:solidFill>
                  <a:srgbClr val="000066"/>
                </a:solidFill>
                <a:latin typeface="Arial" panose="020B0604020202020204" pitchFamily="34" charset="0"/>
                <a:ea typeface="MS PGothic" panose="020B0600070205080204" pitchFamily="34" charset="-128"/>
                <a:cs typeface="Arial" panose="020B0604020202020204" pitchFamily="34" charset="0"/>
              </a:rPr>
              <a:t> gem 9,2%</a:t>
            </a:r>
          </a:p>
          <a:p>
            <a:pPr algn="ctr" fontAlgn="base">
              <a:spcBef>
                <a:spcPct val="0"/>
              </a:spcBef>
              <a:spcAft>
                <a:spcPct val="0"/>
              </a:spcAft>
              <a:buFontTx/>
              <a:buChar char="•"/>
              <a:defRPr/>
            </a:pPr>
            <a:endParaRPr lang="en-GB" altLang="nl-NL" sz="2800" b="1" dirty="0">
              <a:solidFill>
                <a:srgbClr val="000066"/>
              </a:solidFill>
              <a:latin typeface="Arial" panose="020B0604020202020204" pitchFamily="34" charset="0"/>
              <a:ea typeface="MS PGothic" panose="020B0600070205080204" pitchFamily="34" charset="-128"/>
              <a:cs typeface="Arial" panose="020B0604020202020204" pitchFamily="34" charset="0"/>
            </a:endParaRPr>
          </a:p>
        </p:txBody>
      </p:sp>
      <p:pic>
        <p:nvPicPr>
          <p:cNvPr id="399364" name="Picture 4" descr="alpe_d_huez">
            <a:extLst>
              <a:ext uri="{FF2B5EF4-FFF2-40B4-BE49-F238E27FC236}">
                <a16:creationId xmlns:a16="http://schemas.microsoft.com/office/drawing/2014/main" id="{F36776C8-3989-4A5F-A44A-67514957C0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9189" y="260350"/>
            <a:ext cx="4911725"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65" name="Picture 5" descr="alpe_d_huez">
            <a:extLst>
              <a:ext uri="{FF2B5EF4-FFF2-40B4-BE49-F238E27FC236}">
                <a16:creationId xmlns:a16="http://schemas.microsoft.com/office/drawing/2014/main" id="{147D7030-74FA-4796-90BC-86965D8D37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7939" y="503238"/>
            <a:ext cx="4911725"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66" name="Picture 6" descr="alpe_d_huez">
            <a:extLst>
              <a:ext uri="{FF2B5EF4-FFF2-40B4-BE49-F238E27FC236}">
                <a16:creationId xmlns:a16="http://schemas.microsoft.com/office/drawing/2014/main" id="{8366A52F-3360-488D-899F-CF7346A520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3839" y="692150"/>
            <a:ext cx="4911725"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67" name="Picture 7" descr="alpe_d_huez">
            <a:extLst>
              <a:ext uri="{FF2B5EF4-FFF2-40B4-BE49-F238E27FC236}">
                <a16:creationId xmlns:a16="http://schemas.microsoft.com/office/drawing/2014/main" id="{1FAAEB0F-E6B4-41A0-8B69-361E8F9E43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9739" y="935038"/>
            <a:ext cx="4911725"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68" name="Picture 8" descr="alpe_d_huez">
            <a:extLst>
              <a:ext uri="{FF2B5EF4-FFF2-40B4-BE49-F238E27FC236}">
                <a16:creationId xmlns:a16="http://schemas.microsoft.com/office/drawing/2014/main" id="{CDDD0DFC-AE13-48B8-B7F9-149772955C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6276" y="1123950"/>
            <a:ext cx="4911725"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399364"/>
                                        </p:tgtEl>
                                        <p:attrNameLst>
                                          <p:attrName>style.visibility</p:attrName>
                                        </p:attrNameLst>
                                      </p:cBhvr>
                                      <p:to>
                                        <p:strVal val="visible"/>
                                      </p:to>
                                    </p:set>
                                    <p:anim calcmode="lin" valueType="num">
                                      <p:cBhvr>
                                        <p:cTn id="7" dur="500" fill="hold"/>
                                        <p:tgtEl>
                                          <p:spTgt spid="399364"/>
                                        </p:tgtEl>
                                        <p:attrNameLst>
                                          <p:attrName>ppt_w</p:attrName>
                                        </p:attrNameLst>
                                      </p:cBhvr>
                                      <p:tavLst>
                                        <p:tav tm="0">
                                          <p:val>
                                            <p:fltVal val="0"/>
                                          </p:val>
                                        </p:tav>
                                        <p:tav tm="100000">
                                          <p:val>
                                            <p:strVal val="#ppt_w"/>
                                          </p:val>
                                        </p:tav>
                                      </p:tavLst>
                                    </p:anim>
                                    <p:anim calcmode="lin" valueType="num">
                                      <p:cBhvr>
                                        <p:cTn id="8" dur="500" fill="hold"/>
                                        <p:tgtEl>
                                          <p:spTgt spid="399364"/>
                                        </p:tgtEl>
                                        <p:attrNameLst>
                                          <p:attrName>ppt_h</p:attrName>
                                        </p:attrNameLst>
                                      </p:cBhvr>
                                      <p:tavLst>
                                        <p:tav tm="0">
                                          <p:val>
                                            <p:fltVal val="0"/>
                                          </p:val>
                                        </p:tav>
                                        <p:tav tm="100000">
                                          <p:val>
                                            <p:strVal val="#ppt_h"/>
                                          </p:val>
                                        </p:tav>
                                      </p:tavLst>
                                    </p:anim>
                                    <p:animEffect transition="in" filter="fade">
                                      <p:cBhvr>
                                        <p:cTn id="9" dur="500"/>
                                        <p:tgtEl>
                                          <p:spTgt spid="39936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399365"/>
                                        </p:tgtEl>
                                        <p:attrNameLst>
                                          <p:attrName>style.visibility</p:attrName>
                                        </p:attrNameLst>
                                      </p:cBhvr>
                                      <p:to>
                                        <p:strVal val="visible"/>
                                      </p:to>
                                    </p:set>
                                    <p:anim calcmode="lin" valueType="num">
                                      <p:cBhvr>
                                        <p:cTn id="14" dur="500" fill="hold"/>
                                        <p:tgtEl>
                                          <p:spTgt spid="399365"/>
                                        </p:tgtEl>
                                        <p:attrNameLst>
                                          <p:attrName>ppt_w</p:attrName>
                                        </p:attrNameLst>
                                      </p:cBhvr>
                                      <p:tavLst>
                                        <p:tav tm="0">
                                          <p:val>
                                            <p:fltVal val="0"/>
                                          </p:val>
                                        </p:tav>
                                        <p:tav tm="100000">
                                          <p:val>
                                            <p:strVal val="#ppt_w"/>
                                          </p:val>
                                        </p:tav>
                                      </p:tavLst>
                                    </p:anim>
                                    <p:anim calcmode="lin" valueType="num">
                                      <p:cBhvr>
                                        <p:cTn id="15" dur="500" fill="hold"/>
                                        <p:tgtEl>
                                          <p:spTgt spid="399365"/>
                                        </p:tgtEl>
                                        <p:attrNameLst>
                                          <p:attrName>ppt_h</p:attrName>
                                        </p:attrNameLst>
                                      </p:cBhvr>
                                      <p:tavLst>
                                        <p:tav tm="0">
                                          <p:val>
                                            <p:fltVal val="0"/>
                                          </p:val>
                                        </p:tav>
                                        <p:tav tm="100000">
                                          <p:val>
                                            <p:strVal val="#ppt_h"/>
                                          </p:val>
                                        </p:tav>
                                      </p:tavLst>
                                    </p:anim>
                                    <p:animEffect transition="in" filter="fade">
                                      <p:cBhvr>
                                        <p:cTn id="16" dur="500"/>
                                        <p:tgtEl>
                                          <p:spTgt spid="39936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nodeType="clickEffect">
                                  <p:stCondLst>
                                    <p:cond delay="0"/>
                                  </p:stCondLst>
                                  <p:childTnLst>
                                    <p:set>
                                      <p:cBhvr>
                                        <p:cTn id="20" dur="1" fill="hold">
                                          <p:stCondLst>
                                            <p:cond delay="0"/>
                                          </p:stCondLst>
                                        </p:cTn>
                                        <p:tgtEl>
                                          <p:spTgt spid="399366"/>
                                        </p:tgtEl>
                                        <p:attrNameLst>
                                          <p:attrName>style.visibility</p:attrName>
                                        </p:attrNameLst>
                                      </p:cBhvr>
                                      <p:to>
                                        <p:strVal val="visible"/>
                                      </p:to>
                                    </p:set>
                                    <p:anim calcmode="lin" valueType="num">
                                      <p:cBhvr>
                                        <p:cTn id="21" dur="500" fill="hold"/>
                                        <p:tgtEl>
                                          <p:spTgt spid="399366"/>
                                        </p:tgtEl>
                                        <p:attrNameLst>
                                          <p:attrName>ppt_w</p:attrName>
                                        </p:attrNameLst>
                                      </p:cBhvr>
                                      <p:tavLst>
                                        <p:tav tm="0">
                                          <p:val>
                                            <p:fltVal val="0"/>
                                          </p:val>
                                        </p:tav>
                                        <p:tav tm="100000">
                                          <p:val>
                                            <p:strVal val="#ppt_w"/>
                                          </p:val>
                                        </p:tav>
                                      </p:tavLst>
                                    </p:anim>
                                    <p:anim calcmode="lin" valueType="num">
                                      <p:cBhvr>
                                        <p:cTn id="22" dur="500" fill="hold"/>
                                        <p:tgtEl>
                                          <p:spTgt spid="399366"/>
                                        </p:tgtEl>
                                        <p:attrNameLst>
                                          <p:attrName>ppt_h</p:attrName>
                                        </p:attrNameLst>
                                      </p:cBhvr>
                                      <p:tavLst>
                                        <p:tav tm="0">
                                          <p:val>
                                            <p:fltVal val="0"/>
                                          </p:val>
                                        </p:tav>
                                        <p:tav tm="100000">
                                          <p:val>
                                            <p:strVal val="#ppt_h"/>
                                          </p:val>
                                        </p:tav>
                                      </p:tavLst>
                                    </p:anim>
                                    <p:animEffect transition="in" filter="fade">
                                      <p:cBhvr>
                                        <p:cTn id="23" dur="500"/>
                                        <p:tgtEl>
                                          <p:spTgt spid="39936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nodeType="clickEffect">
                                  <p:stCondLst>
                                    <p:cond delay="0"/>
                                  </p:stCondLst>
                                  <p:childTnLst>
                                    <p:set>
                                      <p:cBhvr>
                                        <p:cTn id="27" dur="1" fill="hold">
                                          <p:stCondLst>
                                            <p:cond delay="0"/>
                                          </p:stCondLst>
                                        </p:cTn>
                                        <p:tgtEl>
                                          <p:spTgt spid="399367"/>
                                        </p:tgtEl>
                                        <p:attrNameLst>
                                          <p:attrName>style.visibility</p:attrName>
                                        </p:attrNameLst>
                                      </p:cBhvr>
                                      <p:to>
                                        <p:strVal val="visible"/>
                                      </p:to>
                                    </p:set>
                                    <p:anim calcmode="lin" valueType="num">
                                      <p:cBhvr>
                                        <p:cTn id="28" dur="500" fill="hold"/>
                                        <p:tgtEl>
                                          <p:spTgt spid="399367"/>
                                        </p:tgtEl>
                                        <p:attrNameLst>
                                          <p:attrName>ppt_w</p:attrName>
                                        </p:attrNameLst>
                                      </p:cBhvr>
                                      <p:tavLst>
                                        <p:tav tm="0">
                                          <p:val>
                                            <p:fltVal val="0"/>
                                          </p:val>
                                        </p:tav>
                                        <p:tav tm="100000">
                                          <p:val>
                                            <p:strVal val="#ppt_w"/>
                                          </p:val>
                                        </p:tav>
                                      </p:tavLst>
                                    </p:anim>
                                    <p:anim calcmode="lin" valueType="num">
                                      <p:cBhvr>
                                        <p:cTn id="29" dur="500" fill="hold"/>
                                        <p:tgtEl>
                                          <p:spTgt spid="399367"/>
                                        </p:tgtEl>
                                        <p:attrNameLst>
                                          <p:attrName>ppt_h</p:attrName>
                                        </p:attrNameLst>
                                      </p:cBhvr>
                                      <p:tavLst>
                                        <p:tav tm="0">
                                          <p:val>
                                            <p:fltVal val="0"/>
                                          </p:val>
                                        </p:tav>
                                        <p:tav tm="100000">
                                          <p:val>
                                            <p:strVal val="#ppt_h"/>
                                          </p:val>
                                        </p:tav>
                                      </p:tavLst>
                                    </p:anim>
                                    <p:animEffect transition="in" filter="fade">
                                      <p:cBhvr>
                                        <p:cTn id="30" dur="500"/>
                                        <p:tgtEl>
                                          <p:spTgt spid="39936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0" fill="hold" nodeType="clickEffect">
                                  <p:stCondLst>
                                    <p:cond delay="0"/>
                                  </p:stCondLst>
                                  <p:childTnLst>
                                    <p:set>
                                      <p:cBhvr>
                                        <p:cTn id="34" dur="1" fill="hold">
                                          <p:stCondLst>
                                            <p:cond delay="0"/>
                                          </p:stCondLst>
                                        </p:cTn>
                                        <p:tgtEl>
                                          <p:spTgt spid="399368"/>
                                        </p:tgtEl>
                                        <p:attrNameLst>
                                          <p:attrName>style.visibility</p:attrName>
                                        </p:attrNameLst>
                                      </p:cBhvr>
                                      <p:to>
                                        <p:strVal val="visible"/>
                                      </p:to>
                                    </p:set>
                                    <p:anim calcmode="lin" valueType="num">
                                      <p:cBhvr>
                                        <p:cTn id="35" dur="500" fill="hold"/>
                                        <p:tgtEl>
                                          <p:spTgt spid="399368"/>
                                        </p:tgtEl>
                                        <p:attrNameLst>
                                          <p:attrName>ppt_w</p:attrName>
                                        </p:attrNameLst>
                                      </p:cBhvr>
                                      <p:tavLst>
                                        <p:tav tm="0">
                                          <p:val>
                                            <p:fltVal val="0"/>
                                          </p:val>
                                        </p:tav>
                                        <p:tav tm="100000">
                                          <p:val>
                                            <p:strVal val="#ppt_w"/>
                                          </p:val>
                                        </p:tav>
                                      </p:tavLst>
                                    </p:anim>
                                    <p:anim calcmode="lin" valueType="num">
                                      <p:cBhvr>
                                        <p:cTn id="36" dur="500" fill="hold"/>
                                        <p:tgtEl>
                                          <p:spTgt spid="399368"/>
                                        </p:tgtEl>
                                        <p:attrNameLst>
                                          <p:attrName>ppt_h</p:attrName>
                                        </p:attrNameLst>
                                      </p:cBhvr>
                                      <p:tavLst>
                                        <p:tav tm="0">
                                          <p:val>
                                            <p:fltVal val="0"/>
                                          </p:val>
                                        </p:tav>
                                        <p:tav tm="100000">
                                          <p:val>
                                            <p:strVal val="#ppt_h"/>
                                          </p:val>
                                        </p:tav>
                                      </p:tavLst>
                                    </p:anim>
                                    <p:animEffect transition="in" filter="fade">
                                      <p:cBhvr>
                                        <p:cTn id="37" dur="500"/>
                                        <p:tgtEl>
                                          <p:spTgt spid="399368"/>
                                        </p:tgtEl>
                                      </p:cBhvr>
                                    </p:animEffect>
                                  </p:childTnLst>
                                </p:cTn>
                              </p:par>
                            </p:childTnLst>
                          </p:cTn>
                        </p:par>
                        <p:par>
                          <p:cTn id="38" fill="hold" nodeType="afterGroup">
                            <p:stCondLst>
                              <p:cond delay="500"/>
                            </p:stCondLst>
                            <p:childTnLst>
                              <p:par>
                                <p:cTn id="39" presetID="1" presetClass="entr" presetSubtype="0" fill="hold" grpId="0" nodeType="afterEffect">
                                  <p:stCondLst>
                                    <p:cond delay="0"/>
                                  </p:stCondLst>
                                  <p:childTnLst>
                                    <p:set>
                                      <p:cBhvr>
                                        <p:cTn id="40" dur="1" fill="hold">
                                          <p:stCondLst>
                                            <p:cond delay="0"/>
                                          </p:stCondLst>
                                        </p:cTn>
                                        <p:tgtEl>
                                          <p:spTgt spid="184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el 2">
            <a:extLst>
              <a:ext uri="{FF2B5EF4-FFF2-40B4-BE49-F238E27FC236}">
                <a16:creationId xmlns:a16="http://schemas.microsoft.com/office/drawing/2014/main" id="{F305A9CF-90D6-467B-A7AC-5FF7A244D0D6}"/>
              </a:ext>
            </a:extLst>
          </p:cNvPr>
          <p:cNvSpPr>
            <a:spLocks noGrp="1"/>
          </p:cNvSpPr>
          <p:nvPr>
            <p:ph type="title"/>
          </p:nvPr>
        </p:nvSpPr>
        <p:spPr/>
        <p:txBody>
          <a:bodyPr/>
          <a:lstStyle/>
          <a:p>
            <a:pPr eaLnBrk="1" hangingPunct="1"/>
            <a:r>
              <a:rPr lang="en-US" altLang="nl-NL"/>
              <a:t>Feiten Alpe d’HuZes</a:t>
            </a:r>
            <a:endParaRPr lang="nl-NL" altLang="nl-NL"/>
          </a:p>
        </p:txBody>
      </p:sp>
      <p:sp>
        <p:nvSpPr>
          <p:cNvPr id="78851" name="Tijdelijke aanduiding voor inhoud 3">
            <a:extLst>
              <a:ext uri="{FF2B5EF4-FFF2-40B4-BE49-F238E27FC236}">
                <a16:creationId xmlns:a16="http://schemas.microsoft.com/office/drawing/2014/main" id="{8504406F-34AE-4E25-A515-DC5C981B6BFE}"/>
              </a:ext>
            </a:extLst>
          </p:cNvPr>
          <p:cNvSpPr>
            <a:spLocks noGrp="1"/>
          </p:cNvSpPr>
          <p:nvPr>
            <p:ph idx="1"/>
          </p:nvPr>
        </p:nvSpPr>
        <p:spPr/>
        <p:txBody>
          <a:bodyPr/>
          <a:lstStyle/>
          <a:p>
            <a:pPr eaLnBrk="1" hangingPunct="1">
              <a:buFont typeface="Arial" panose="020B0604020202020204" pitchFamily="34" charset="0"/>
              <a:buNone/>
            </a:pPr>
            <a:r>
              <a:rPr lang="en-US" altLang="nl-NL" sz="2400" dirty="0" err="1"/>
              <a:t>Gerealiseerd</a:t>
            </a:r>
            <a:r>
              <a:rPr lang="en-US" altLang="nl-NL" sz="2400" dirty="0"/>
              <a:t> in 2017</a:t>
            </a:r>
          </a:p>
          <a:p>
            <a:pPr eaLnBrk="1" hangingPunct="1">
              <a:buClr>
                <a:srgbClr val="92D050"/>
              </a:buClr>
            </a:pPr>
            <a:r>
              <a:rPr lang="en-US" altLang="nl-NL" sz="2400" dirty="0"/>
              <a:t>4.543 </a:t>
            </a:r>
            <a:r>
              <a:rPr lang="en-US" altLang="nl-NL" sz="2400" dirty="0" err="1"/>
              <a:t>fietsers</a:t>
            </a:r>
            <a:r>
              <a:rPr lang="en-US" altLang="nl-NL" sz="2400" dirty="0"/>
              <a:t> </a:t>
            </a:r>
            <a:r>
              <a:rPr lang="en-US" altLang="nl-NL" sz="2400" dirty="0" err="1"/>
              <a:t>en</a:t>
            </a:r>
            <a:r>
              <a:rPr lang="en-US" altLang="nl-NL" sz="2400" dirty="0"/>
              <a:t> runners</a:t>
            </a:r>
          </a:p>
          <a:p>
            <a:pPr eaLnBrk="1" hangingPunct="1">
              <a:buClr>
                <a:srgbClr val="92D050"/>
              </a:buClr>
            </a:pPr>
            <a:r>
              <a:rPr lang="en-US" altLang="nl-NL" sz="2400" dirty="0" err="1"/>
              <a:t>Ruim</a:t>
            </a:r>
            <a:r>
              <a:rPr lang="en-US" altLang="nl-NL" sz="2400" dirty="0"/>
              <a:t> 10.000 supporters</a:t>
            </a:r>
          </a:p>
          <a:p>
            <a:pPr eaLnBrk="1" hangingPunct="1">
              <a:buClr>
                <a:srgbClr val="92D050"/>
              </a:buClr>
            </a:pPr>
            <a:r>
              <a:rPr lang="en-US" altLang="nl-NL" sz="2400" dirty="0" err="1"/>
              <a:t>Sponsorbedrag</a:t>
            </a:r>
            <a:r>
              <a:rPr lang="en-US" altLang="nl-NL" sz="2400" dirty="0"/>
              <a:t>: 11,2 </a:t>
            </a:r>
            <a:r>
              <a:rPr lang="en-US" altLang="nl-NL" sz="2400" dirty="0" err="1"/>
              <a:t>miljoen</a:t>
            </a:r>
            <a:r>
              <a:rPr lang="en-US" altLang="nl-NL" sz="2400" dirty="0"/>
              <a:t> euro</a:t>
            </a:r>
          </a:p>
          <a:p>
            <a:pPr eaLnBrk="1" hangingPunct="1">
              <a:buClr>
                <a:srgbClr val="92D050"/>
              </a:buClr>
            </a:pPr>
            <a:endParaRPr lang="en-US" altLang="nl-NL" sz="2400" dirty="0"/>
          </a:p>
          <a:p>
            <a:pPr eaLnBrk="1" hangingPunct="1">
              <a:buFont typeface="Arial" panose="020B0604020202020204" pitchFamily="34" charset="0"/>
              <a:buNone/>
            </a:pPr>
            <a:r>
              <a:rPr lang="en-US" altLang="nl-NL" sz="4000" dirty="0">
                <a:solidFill>
                  <a:srgbClr val="FF0000"/>
                </a:solidFill>
                <a:sym typeface="Wingdings" panose="05000000000000000000" pitchFamily="2" charset="2"/>
              </a:rPr>
              <a:t></a:t>
            </a:r>
            <a:r>
              <a:rPr lang="en-US" altLang="nl-NL" sz="4000" dirty="0">
                <a:sym typeface="Wingdings" panose="05000000000000000000" pitchFamily="2" charset="2"/>
              </a:rPr>
              <a:t> </a:t>
            </a:r>
            <a:r>
              <a:rPr lang="en-US" altLang="nl-NL" sz="4000" dirty="0"/>
              <a:t>Van 2006-2018: 162 </a:t>
            </a:r>
            <a:r>
              <a:rPr lang="en-US" altLang="nl-NL" sz="4000" dirty="0" err="1"/>
              <a:t>miljoen</a:t>
            </a:r>
            <a:r>
              <a:rPr lang="en-US" altLang="nl-NL" sz="4000" dirty="0"/>
              <a:t> euro</a:t>
            </a:r>
          </a:p>
          <a:p>
            <a:pPr eaLnBrk="1" hangingPunct="1"/>
            <a:endParaRPr lang="nl-NL" altLang="nl-NL" dirty="0"/>
          </a:p>
          <a:p>
            <a:pPr marL="0" indent="0" eaLnBrk="1" hangingPunct="1">
              <a:buNone/>
            </a:pPr>
            <a:endParaRPr lang="nl-NL" altLang="nl-NL" dirty="0"/>
          </a:p>
        </p:txBody>
      </p:sp>
      <p:pic>
        <p:nvPicPr>
          <p:cNvPr id="78852" name="Afbeelding 4" descr="Ad6_logo_groot jpg.jpg">
            <a:extLst>
              <a:ext uri="{FF2B5EF4-FFF2-40B4-BE49-F238E27FC236}">
                <a16:creationId xmlns:a16="http://schemas.microsoft.com/office/drawing/2014/main" id="{E281A5F5-DB63-49E0-8CBE-B27D300350B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88388" y="260351"/>
            <a:ext cx="1681162"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10466E-1FFE-4B42-BC57-EC390991D38F}"/>
              </a:ext>
            </a:extLst>
          </p:cNvPr>
          <p:cNvSpPr>
            <a:spLocks noGrp="1"/>
          </p:cNvSpPr>
          <p:nvPr>
            <p:ph type="title"/>
          </p:nvPr>
        </p:nvSpPr>
        <p:spPr/>
        <p:txBody>
          <a:bodyPr/>
          <a:lstStyle/>
          <a:p>
            <a:r>
              <a:rPr lang="nl-NL" dirty="0"/>
              <a:t>Besteding</a:t>
            </a:r>
          </a:p>
        </p:txBody>
      </p:sp>
      <p:pic>
        <p:nvPicPr>
          <p:cNvPr id="4" name="Afbeelding 7">
            <a:extLst>
              <a:ext uri="{FF2B5EF4-FFF2-40B4-BE49-F238E27FC236}">
                <a16:creationId xmlns:a16="http://schemas.microsoft.com/office/drawing/2014/main" id="{3A3AB258-A86A-4880-9A58-7899EF496D0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1417638"/>
            <a:ext cx="6807469" cy="4947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0414161"/>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Afbeelding 2">
            <a:extLst>
              <a:ext uri="{FF2B5EF4-FFF2-40B4-BE49-F238E27FC236}">
                <a16:creationId xmlns:a16="http://schemas.microsoft.com/office/drawing/2014/main" id="{832C7B9F-CF67-417D-A603-4FA2CC00FA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18513" y="3716339"/>
            <a:ext cx="1979612" cy="268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Afbeelding 3">
            <a:extLst>
              <a:ext uri="{FF2B5EF4-FFF2-40B4-BE49-F238E27FC236}">
                <a16:creationId xmlns:a16="http://schemas.microsoft.com/office/drawing/2014/main" id="{7B8E1436-6E7C-42EE-B924-A68FA61292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1587" y="549275"/>
            <a:ext cx="6689726"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Rechthoek 5">
            <a:extLst>
              <a:ext uri="{FF2B5EF4-FFF2-40B4-BE49-F238E27FC236}">
                <a16:creationId xmlns:a16="http://schemas.microsoft.com/office/drawing/2014/main" id="{25D579FF-CAE7-4CD5-B600-D440A1E95A53}"/>
              </a:ext>
            </a:extLst>
          </p:cNvPr>
          <p:cNvSpPr>
            <a:spLocks noChangeArrowheads="1"/>
          </p:cNvSpPr>
          <p:nvPr/>
        </p:nvSpPr>
        <p:spPr bwMode="auto">
          <a:xfrm>
            <a:off x="4151313" y="4438650"/>
            <a:ext cx="339566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defRPr/>
            </a:pPr>
            <a:r>
              <a:rPr lang="nl-NL" altLang="nl-NL" sz="3200">
                <a:solidFill>
                  <a:prstClr val="black"/>
                </a:solidFill>
                <a:latin typeface="Arial" panose="020B0604020202020204" pitchFamily="34" charset="0"/>
                <a:ea typeface="MS PGothic" panose="020B0600070205080204" pitchFamily="34" charset="-128"/>
                <a:cs typeface="Arial" panose="020B0604020202020204" pitchFamily="34" charset="0"/>
              </a:rPr>
              <a:t>Alpe d’HuZes </a:t>
            </a:r>
          </a:p>
          <a:p>
            <a:pPr algn="ctr" fontAlgn="base">
              <a:spcBef>
                <a:spcPct val="0"/>
              </a:spcBef>
              <a:spcAft>
                <a:spcPct val="0"/>
              </a:spcAft>
              <a:defRPr/>
            </a:pPr>
            <a:r>
              <a:rPr lang="nl-NL" altLang="nl-NL" sz="3200">
                <a:solidFill>
                  <a:prstClr val="black"/>
                </a:solidFill>
                <a:latin typeface="Arial" panose="020B0604020202020204" pitchFamily="34" charset="0"/>
                <a:ea typeface="MS PGothic" panose="020B0600070205080204" pitchFamily="34" charset="-128"/>
                <a:cs typeface="Arial" panose="020B0604020202020204" pitchFamily="34" charset="0"/>
              </a:rPr>
              <a:t>en </a:t>
            </a:r>
          </a:p>
          <a:p>
            <a:pPr algn="ctr" fontAlgn="base">
              <a:spcBef>
                <a:spcPct val="0"/>
              </a:spcBef>
              <a:spcAft>
                <a:spcPct val="0"/>
              </a:spcAft>
              <a:defRPr/>
            </a:pPr>
            <a:r>
              <a:rPr lang="nl-NL" altLang="nl-NL" sz="3200">
                <a:solidFill>
                  <a:prstClr val="black"/>
                </a:solidFill>
                <a:latin typeface="Arial" panose="020B0604020202020204" pitchFamily="34" charset="0"/>
                <a:ea typeface="MS PGothic" panose="020B0600070205080204" pitchFamily="34" charset="-128"/>
                <a:cs typeface="Arial" panose="020B0604020202020204" pitchFamily="34" charset="0"/>
              </a:rPr>
              <a:t>BIG Challenge</a:t>
            </a: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el 1">
            <a:extLst>
              <a:ext uri="{FF2B5EF4-FFF2-40B4-BE49-F238E27FC236}">
                <a16:creationId xmlns:a16="http://schemas.microsoft.com/office/drawing/2014/main" id="{C4AC92FC-57F8-42D0-96C3-DA966EF45FB1}"/>
              </a:ext>
            </a:extLst>
          </p:cNvPr>
          <p:cNvSpPr>
            <a:spLocks noGrp="1"/>
          </p:cNvSpPr>
          <p:nvPr>
            <p:ph type="title"/>
          </p:nvPr>
        </p:nvSpPr>
        <p:spPr/>
        <p:txBody>
          <a:bodyPr/>
          <a:lstStyle/>
          <a:p>
            <a:r>
              <a:rPr lang="nl-NL" altLang="nl-NL"/>
              <a:t>De verschillen	</a:t>
            </a:r>
          </a:p>
        </p:txBody>
      </p:sp>
      <p:sp>
        <p:nvSpPr>
          <p:cNvPr id="81923" name="Tijdelijke aanduiding voor inhoud 2">
            <a:extLst>
              <a:ext uri="{FF2B5EF4-FFF2-40B4-BE49-F238E27FC236}">
                <a16:creationId xmlns:a16="http://schemas.microsoft.com/office/drawing/2014/main" id="{60466F90-3CB7-44E9-900C-7AB69327B04D}"/>
              </a:ext>
            </a:extLst>
          </p:cNvPr>
          <p:cNvSpPr>
            <a:spLocks noGrp="1"/>
          </p:cNvSpPr>
          <p:nvPr>
            <p:ph idx="1"/>
          </p:nvPr>
        </p:nvSpPr>
        <p:spPr/>
        <p:txBody>
          <a:bodyPr/>
          <a:lstStyle/>
          <a:p>
            <a:endParaRPr lang="nl-NL" altLang="nl-NL" dirty="0"/>
          </a:p>
          <a:p>
            <a:endParaRPr lang="nl-NL" altLang="nl-NL" dirty="0"/>
          </a:p>
          <a:p>
            <a:endParaRPr lang="nl-NL" altLang="nl-NL" dirty="0"/>
          </a:p>
          <a:p>
            <a:endParaRPr lang="nl-NL" altLang="nl-NL" dirty="0"/>
          </a:p>
          <a:p>
            <a:endParaRPr lang="nl-NL" altLang="nl-NL" dirty="0"/>
          </a:p>
          <a:p>
            <a:endParaRPr lang="nl-NL" altLang="nl-NL" dirty="0"/>
          </a:p>
          <a:p>
            <a:endParaRPr lang="nl-NL" altLang="nl-NL" sz="2400" dirty="0"/>
          </a:p>
          <a:p>
            <a:r>
              <a:rPr lang="nl-NL" altLang="nl-NL" sz="2400" dirty="0"/>
              <a:t>Aanleveren logo’s:           </a:t>
            </a:r>
          </a:p>
          <a:p>
            <a:r>
              <a:rPr lang="nl-NL" altLang="nl-NL" sz="2400" dirty="0"/>
              <a:t>Bij Anita </a:t>
            </a:r>
            <a:r>
              <a:rPr lang="nl-NL" altLang="nl-NL" sz="2400" dirty="0" err="1"/>
              <a:t>Cruijsen</a:t>
            </a:r>
            <a:r>
              <a:rPr lang="nl-NL" altLang="nl-NL" sz="2400" dirty="0"/>
              <a:t> voor AD6 shirt</a:t>
            </a:r>
          </a:p>
          <a:p>
            <a:endParaRPr lang="nl-NL" altLang="nl-NL" dirty="0"/>
          </a:p>
        </p:txBody>
      </p:sp>
      <p:graphicFrame>
        <p:nvGraphicFramePr>
          <p:cNvPr id="4" name="Tabel 3">
            <a:extLst>
              <a:ext uri="{FF2B5EF4-FFF2-40B4-BE49-F238E27FC236}">
                <a16:creationId xmlns:a16="http://schemas.microsoft.com/office/drawing/2014/main" id="{3E246C0C-7874-4019-A0DB-F4F90D338DF4}"/>
              </a:ext>
            </a:extLst>
          </p:cNvPr>
          <p:cNvGraphicFramePr>
            <a:graphicFrameLocks noGrp="1"/>
          </p:cNvGraphicFramePr>
          <p:nvPr/>
        </p:nvGraphicFramePr>
        <p:xfrm>
          <a:off x="2135188" y="1557338"/>
          <a:ext cx="7848600" cy="3311526"/>
        </p:xfrm>
        <a:graphic>
          <a:graphicData uri="http://schemas.openxmlformats.org/drawingml/2006/table">
            <a:tbl>
              <a:tblPr firstRow="1" bandRow="1">
                <a:tableStyleId>{72833802-FEF1-4C79-8D5D-14CF1EAF98D9}</a:tableStyleId>
              </a:tblPr>
              <a:tblGrid>
                <a:gridCol w="2616200">
                  <a:extLst>
                    <a:ext uri="{9D8B030D-6E8A-4147-A177-3AD203B41FA5}">
                      <a16:colId xmlns:a16="http://schemas.microsoft.com/office/drawing/2014/main" val="1751414029"/>
                    </a:ext>
                  </a:extLst>
                </a:gridCol>
                <a:gridCol w="2616200">
                  <a:extLst>
                    <a:ext uri="{9D8B030D-6E8A-4147-A177-3AD203B41FA5}">
                      <a16:colId xmlns:a16="http://schemas.microsoft.com/office/drawing/2014/main" val="846267629"/>
                    </a:ext>
                  </a:extLst>
                </a:gridCol>
                <a:gridCol w="2616200">
                  <a:extLst>
                    <a:ext uri="{9D8B030D-6E8A-4147-A177-3AD203B41FA5}">
                      <a16:colId xmlns:a16="http://schemas.microsoft.com/office/drawing/2014/main" val="2781712718"/>
                    </a:ext>
                  </a:extLst>
                </a:gridCol>
              </a:tblGrid>
              <a:tr h="637840">
                <a:tc>
                  <a:txBody>
                    <a:bodyPr/>
                    <a:lstStyle/>
                    <a:p>
                      <a:endParaRPr lang="nl-NL" sz="1800" dirty="0"/>
                    </a:p>
                  </a:txBody>
                  <a:tcPr marL="91437" marR="91437" marT="45708" marB="45708"/>
                </a:tc>
                <a:tc>
                  <a:txBody>
                    <a:bodyPr/>
                    <a:lstStyle/>
                    <a:p>
                      <a:r>
                        <a:rPr lang="nl-NL" sz="1800" dirty="0"/>
                        <a:t>Big Challenge</a:t>
                      </a:r>
                    </a:p>
                  </a:txBody>
                  <a:tcPr marL="91437" marR="91437" marT="45708" marB="45708"/>
                </a:tc>
                <a:tc>
                  <a:txBody>
                    <a:bodyPr/>
                    <a:lstStyle/>
                    <a:p>
                      <a:r>
                        <a:rPr lang="nl-NL" sz="1800" dirty="0" err="1"/>
                        <a:t>Alpe</a:t>
                      </a:r>
                      <a:r>
                        <a:rPr lang="nl-NL" sz="1800" dirty="0"/>
                        <a:t> d’HuZes</a:t>
                      </a:r>
                    </a:p>
                  </a:txBody>
                  <a:tcPr marL="91437" marR="91437" marT="45708" marB="45708"/>
                </a:tc>
                <a:extLst>
                  <a:ext uri="{0D108BD9-81ED-4DB2-BD59-A6C34878D82A}">
                    <a16:rowId xmlns:a16="http://schemas.microsoft.com/office/drawing/2014/main" val="1589024964"/>
                  </a:ext>
                </a:extLst>
              </a:tr>
              <a:tr h="1100929">
                <a:tc>
                  <a:txBody>
                    <a:bodyPr/>
                    <a:lstStyle/>
                    <a:p>
                      <a:r>
                        <a:rPr lang="nl-NL" sz="1800" dirty="0"/>
                        <a:t>Sponsorbijdrage per deelnemer</a:t>
                      </a:r>
                    </a:p>
                  </a:txBody>
                  <a:tcPr marL="91437" marR="91437" marT="45708" marB="45708"/>
                </a:tc>
                <a:tc>
                  <a:txBody>
                    <a:bodyPr/>
                    <a:lstStyle/>
                    <a:p>
                      <a:r>
                        <a:rPr lang="nl-NL" sz="1800" b="0" i="0" kern="1200" dirty="0">
                          <a:solidFill>
                            <a:schemeClr val="tx1"/>
                          </a:solidFill>
                          <a:effectLst/>
                          <a:latin typeface="+mn-lt"/>
                          <a:ea typeface="+mn-ea"/>
                          <a:cs typeface="+mn-cs"/>
                        </a:rPr>
                        <a:t>€</a:t>
                      </a:r>
                      <a:r>
                        <a:rPr lang="nl-NL" sz="1800" dirty="0"/>
                        <a:t>5000,-</a:t>
                      </a:r>
                    </a:p>
                  </a:txBody>
                  <a:tcPr marL="91437" marR="91437" marT="45708" marB="45708"/>
                </a:tc>
                <a:tc>
                  <a:txBody>
                    <a:bodyPr/>
                    <a:lstStyle/>
                    <a:p>
                      <a:r>
                        <a:rPr lang="nl-NL" sz="1800" b="0" i="0" kern="1200" dirty="0">
                          <a:solidFill>
                            <a:schemeClr val="tx1"/>
                          </a:solidFill>
                          <a:effectLst/>
                          <a:latin typeface="+mn-lt"/>
                          <a:ea typeface="+mn-ea"/>
                          <a:cs typeface="+mn-cs"/>
                        </a:rPr>
                        <a:t>€</a:t>
                      </a:r>
                      <a:r>
                        <a:rPr lang="nl-NL" sz="1800" dirty="0"/>
                        <a:t>2500,-</a:t>
                      </a:r>
                    </a:p>
                  </a:txBody>
                  <a:tcPr marL="91437" marR="91437" marT="45708" marB="45708"/>
                </a:tc>
                <a:extLst>
                  <a:ext uri="{0D108BD9-81ED-4DB2-BD59-A6C34878D82A}">
                    <a16:rowId xmlns:a16="http://schemas.microsoft.com/office/drawing/2014/main" val="3962953069"/>
                  </a:ext>
                </a:extLst>
              </a:tr>
              <a:tr h="1572757">
                <a:tc>
                  <a:txBody>
                    <a:bodyPr/>
                    <a:lstStyle/>
                    <a:p>
                      <a:r>
                        <a:rPr lang="nl-NL" sz="1800" dirty="0"/>
                        <a:t>Sponsorbijdrage voor logo achterop Ad6 Shirt</a:t>
                      </a:r>
                    </a:p>
                  </a:txBody>
                  <a:tcPr marL="91437" marR="91437" marT="45708" marB="45708"/>
                </a:tc>
                <a:tc>
                  <a:txBody>
                    <a:bodyPr/>
                    <a:lstStyle/>
                    <a:p>
                      <a:r>
                        <a:rPr lang="nl-NL" sz="1800" b="0" i="0" kern="1200" dirty="0">
                          <a:solidFill>
                            <a:schemeClr val="tx1"/>
                          </a:solidFill>
                          <a:effectLst/>
                          <a:latin typeface="+mn-lt"/>
                          <a:ea typeface="+mn-ea"/>
                          <a:cs typeface="+mn-cs"/>
                        </a:rPr>
                        <a:t>€</a:t>
                      </a:r>
                      <a:r>
                        <a:rPr lang="nl-NL" sz="1800" dirty="0"/>
                        <a:t>1000,-</a:t>
                      </a:r>
                    </a:p>
                  </a:txBody>
                  <a:tcPr marL="91437" marR="91437" marT="45708" marB="45708"/>
                </a:tc>
                <a:tc>
                  <a:txBody>
                    <a:bodyPr/>
                    <a:lstStyle/>
                    <a:p>
                      <a:r>
                        <a:rPr lang="nl-NL" sz="1800" b="0" i="0" kern="1200" dirty="0">
                          <a:solidFill>
                            <a:schemeClr val="tx1"/>
                          </a:solidFill>
                          <a:effectLst/>
                          <a:latin typeface="+mn-lt"/>
                          <a:ea typeface="+mn-ea"/>
                          <a:cs typeface="+mn-cs"/>
                        </a:rPr>
                        <a:t>€</a:t>
                      </a:r>
                      <a:r>
                        <a:rPr lang="nl-NL" sz="1800" dirty="0"/>
                        <a:t>500,-</a:t>
                      </a:r>
                    </a:p>
                  </a:txBody>
                  <a:tcPr marL="91437" marR="91437" marT="45708" marB="45708"/>
                </a:tc>
                <a:extLst>
                  <a:ext uri="{0D108BD9-81ED-4DB2-BD59-A6C34878D82A}">
                    <a16:rowId xmlns:a16="http://schemas.microsoft.com/office/drawing/2014/main" val="1392034272"/>
                  </a:ext>
                </a:extLst>
              </a:tr>
            </a:tbl>
          </a:graphicData>
        </a:graphic>
      </p:graphicFrame>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el 1">
            <a:extLst>
              <a:ext uri="{FF2B5EF4-FFF2-40B4-BE49-F238E27FC236}">
                <a16:creationId xmlns:a16="http://schemas.microsoft.com/office/drawing/2014/main" id="{0719569C-F972-465D-9A5B-356B3FAD138D}"/>
              </a:ext>
            </a:extLst>
          </p:cNvPr>
          <p:cNvSpPr>
            <a:spLocks noGrp="1"/>
          </p:cNvSpPr>
          <p:nvPr>
            <p:ph type="title"/>
          </p:nvPr>
        </p:nvSpPr>
        <p:spPr>
          <a:xfrm>
            <a:off x="1703388" y="115888"/>
            <a:ext cx="8229600" cy="1143000"/>
          </a:xfrm>
        </p:spPr>
        <p:txBody>
          <a:bodyPr>
            <a:normAutofit fontScale="90000"/>
          </a:bodyPr>
          <a:lstStyle/>
          <a:p>
            <a:pPr>
              <a:defRPr/>
            </a:pPr>
            <a:r>
              <a:rPr lang="en-US" dirty="0"/>
              <a:t>BIG Challenge 2018 was GEWELDIG!</a:t>
            </a:r>
            <a:endParaRPr lang="nl-NL" altLang="nl-NL" dirty="0">
              <a:ea typeface="ＭＳ Ｐゴシック" pitchFamily="34" charset="-128"/>
            </a:endParaRPr>
          </a:p>
        </p:txBody>
      </p:sp>
      <p:sp>
        <p:nvSpPr>
          <p:cNvPr id="3" name="Tijdelijke aanduiding voor inhoud 2">
            <a:extLst>
              <a:ext uri="{FF2B5EF4-FFF2-40B4-BE49-F238E27FC236}">
                <a16:creationId xmlns:a16="http://schemas.microsoft.com/office/drawing/2014/main" id="{3131F8B7-E011-4123-BEE7-9DE18D5084CD}"/>
              </a:ext>
            </a:extLst>
          </p:cNvPr>
          <p:cNvSpPr>
            <a:spLocks noGrp="1"/>
          </p:cNvSpPr>
          <p:nvPr>
            <p:ph idx="1"/>
          </p:nvPr>
        </p:nvSpPr>
        <p:spPr>
          <a:xfrm>
            <a:off x="1992313" y="1484313"/>
            <a:ext cx="8229600" cy="4525962"/>
          </a:xfrm>
        </p:spPr>
        <p:txBody>
          <a:bodyPr>
            <a:normAutofit/>
          </a:bodyPr>
          <a:lstStyle/>
          <a:p>
            <a:pPr>
              <a:buClr>
                <a:schemeClr val="accent3"/>
              </a:buClr>
              <a:defRPr/>
            </a:pPr>
            <a:r>
              <a:rPr lang="en-US" sz="2400" dirty="0"/>
              <a:t>Trots en </a:t>
            </a:r>
            <a:r>
              <a:rPr lang="en-US" sz="2400" dirty="0" err="1"/>
              <a:t>saamhorigheid</a:t>
            </a:r>
            <a:r>
              <a:rPr lang="en-US" sz="2400" dirty="0"/>
              <a:t> in de </a:t>
            </a:r>
          </a:p>
          <a:p>
            <a:pPr>
              <a:buClr>
                <a:schemeClr val="accent3"/>
              </a:buClr>
              <a:buFontTx/>
              <a:buNone/>
              <a:defRPr/>
            </a:pPr>
            <a:r>
              <a:rPr lang="en-US" sz="2400" dirty="0"/>
              <a:t>		</a:t>
            </a:r>
            <a:r>
              <a:rPr lang="en-US" sz="2400" dirty="0" err="1"/>
              <a:t>Agri</a:t>
            </a:r>
            <a:r>
              <a:rPr lang="en-US" sz="2400" dirty="0"/>
              <a:t> &amp; Food sector </a:t>
            </a:r>
            <a:r>
              <a:rPr lang="en-US" sz="2400" dirty="0" err="1"/>
              <a:t>vergroot</a:t>
            </a:r>
            <a:endParaRPr lang="en-US" sz="2400" dirty="0"/>
          </a:p>
          <a:p>
            <a:pPr marL="0" indent="0">
              <a:buClr>
                <a:schemeClr val="accent3"/>
              </a:buClr>
              <a:buNone/>
              <a:defRPr/>
            </a:pPr>
            <a:endParaRPr lang="en-US" sz="2400" dirty="0"/>
          </a:p>
          <a:p>
            <a:pPr>
              <a:buClr>
                <a:schemeClr val="accent3"/>
              </a:buClr>
              <a:defRPr/>
            </a:pPr>
            <a:r>
              <a:rPr lang="en-US" sz="2400" dirty="0" err="1"/>
              <a:t>Maatschappelijke</a:t>
            </a:r>
            <a:r>
              <a:rPr lang="en-US" sz="2400" dirty="0"/>
              <a:t> </a:t>
            </a:r>
            <a:r>
              <a:rPr lang="en-US" sz="2400" dirty="0" err="1"/>
              <a:t>betrokkenheid</a:t>
            </a:r>
            <a:r>
              <a:rPr lang="en-US" sz="2400" dirty="0"/>
              <a:t> van de</a:t>
            </a:r>
          </a:p>
          <a:p>
            <a:pPr>
              <a:buClr>
                <a:schemeClr val="accent3"/>
              </a:buClr>
              <a:buFontTx/>
              <a:buNone/>
              <a:defRPr/>
            </a:pPr>
            <a:r>
              <a:rPr lang="en-US" sz="2400" dirty="0"/>
              <a:t>		</a:t>
            </a:r>
            <a:r>
              <a:rPr lang="en-US" sz="2400" dirty="0" err="1"/>
              <a:t>Agri</a:t>
            </a:r>
            <a:r>
              <a:rPr lang="en-US" sz="2400" dirty="0"/>
              <a:t> &amp; Food sector </a:t>
            </a:r>
            <a:r>
              <a:rPr lang="en-US" sz="2400" dirty="0" err="1"/>
              <a:t>getoond</a:t>
            </a:r>
            <a:endParaRPr lang="en-US" sz="2400" dirty="0"/>
          </a:p>
          <a:p>
            <a:pPr>
              <a:buClr>
                <a:schemeClr val="accent3"/>
              </a:buClr>
              <a:defRPr/>
            </a:pPr>
            <a:endParaRPr lang="en-US" sz="2400" dirty="0"/>
          </a:p>
          <a:p>
            <a:pPr>
              <a:buClr>
                <a:schemeClr val="accent3"/>
              </a:buClr>
              <a:defRPr/>
            </a:pPr>
            <a:r>
              <a:rPr lang="en-US" sz="2400" dirty="0" err="1"/>
              <a:t>Promotie</a:t>
            </a:r>
            <a:r>
              <a:rPr lang="en-US" sz="2400" dirty="0"/>
              <a:t> van de land- en </a:t>
            </a:r>
            <a:r>
              <a:rPr lang="en-US" sz="2400" dirty="0" err="1"/>
              <a:t>tuinbouw</a:t>
            </a:r>
            <a:r>
              <a:rPr lang="en-US" sz="2400" dirty="0"/>
              <a:t> </a:t>
            </a:r>
          </a:p>
          <a:p>
            <a:pPr>
              <a:buClr>
                <a:schemeClr val="accent3"/>
              </a:buClr>
              <a:buFontTx/>
              <a:buNone/>
              <a:defRPr/>
            </a:pPr>
            <a:r>
              <a:rPr lang="en-US" sz="2400" dirty="0"/>
              <a:t>				      </a:t>
            </a:r>
            <a:r>
              <a:rPr lang="en-US" sz="2400" dirty="0" err="1"/>
              <a:t>bij</a:t>
            </a:r>
            <a:r>
              <a:rPr lang="en-US" sz="2400" dirty="0"/>
              <a:t> breed </a:t>
            </a:r>
            <a:r>
              <a:rPr lang="en-US" sz="2400" dirty="0" err="1"/>
              <a:t>publiek</a:t>
            </a:r>
            <a:endParaRPr lang="en-US" sz="2400" dirty="0"/>
          </a:p>
          <a:p>
            <a:pPr>
              <a:buClr>
                <a:schemeClr val="accent3"/>
              </a:buClr>
              <a:buFontTx/>
              <a:buNone/>
              <a:defRPr/>
            </a:pPr>
            <a:endParaRPr lang="en-US" sz="2400" dirty="0"/>
          </a:p>
          <a:p>
            <a:pPr>
              <a:buClr>
                <a:schemeClr val="accent3"/>
              </a:buClr>
              <a:defRPr/>
            </a:pPr>
            <a:r>
              <a:rPr lang="en-US" sz="2400" dirty="0" err="1"/>
              <a:t>Veel</a:t>
            </a:r>
            <a:r>
              <a:rPr lang="en-US" sz="2400" dirty="0"/>
              <a:t> geld </a:t>
            </a:r>
            <a:r>
              <a:rPr lang="en-US" sz="2400" dirty="0" err="1"/>
              <a:t>opgehaald</a:t>
            </a:r>
            <a:r>
              <a:rPr lang="en-US" sz="2400" dirty="0"/>
              <a:t> </a:t>
            </a:r>
            <a:r>
              <a:rPr lang="en-US" sz="2400" dirty="0" err="1"/>
              <a:t>voor</a:t>
            </a:r>
            <a:r>
              <a:rPr lang="en-US" sz="2400" dirty="0"/>
              <a:t> </a:t>
            </a:r>
            <a:r>
              <a:rPr lang="en-US" sz="2400" dirty="0" err="1"/>
              <a:t>kankeronderzoek</a:t>
            </a:r>
            <a:endParaRPr lang="en-US" sz="2400" dirty="0"/>
          </a:p>
          <a:p>
            <a:pPr>
              <a:buClr>
                <a:schemeClr val="accent3"/>
              </a:buClr>
              <a:buFontTx/>
              <a:buNone/>
              <a:defRPr/>
            </a:pPr>
            <a:endParaRPr lang="en-US" sz="2400" dirty="0"/>
          </a:p>
          <a:p>
            <a:pPr>
              <a:buClr>
                <a:schemeClr val="accent3"/>
              </a:buClr>
              <a:defRPr/>
            </a:pPr>
            <a:endParaRPr lang="en-US" sz="2400" dirty="0"/>
          </a:p>
        </p:txBody>
      </p:sp>
      <p:pic>
        <p:nvPicPr>
          <p:cNvPr id="4" name="Afbeelding 3" descr="Afbeelding met vlieger, vliegen, buiten, mensen&#10;&#10;Automatisch gegenereerde beschrijving">
            <a:extLst>
              <a:ext uri="{FF2B5EF4-FFF2-40B4-BE49-F238E27FC236}">
                <a16:creationId xmlns:a16="http://schemas.microsoft.com/office/drawing/2014/main" id="{EE1001AE-ADD2-41FC-B61C-745339FA95F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241655" y="2621624"/>
            <a:ext cx="2166522" cy="1444348"/>
          </a:xfrm>
          <a:prstGeom prst="rect">
            <a:avLst/>
          </a:prstGeom>
        </p:spPr>
      </p:pic>
      <p:pic>
        <p:nvPicPr>
          <p:cNvPr id="6" name="Afbeelding 5" descr="Afbeelding met persoon, berg, buiten, boom&#10;&#10;Automatisch gegenereerde beschrijving">
            <a:extLst>
              <a:ext uri="{FF2B5EF4-FFF2-40B4-BE49-F238E27FC236}">
                <a16:creationId xmlns:a16="http://schemas.microsoft.com/office/drawing/2014/main" id="{44390727-EE57-4780-A2C6-7A4B1F994E0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158394" y="4065972"/>
            <a:ext cx="2063519" cy="1375679"/>
          </a:xfrm>
          <a:prstGeom prst="rect">
            <a:avLst/>
          </a:prstGeom>
        </p:spPr>
      </p:pic>
      <p:pic>
        <p:nvPicPr>
          <p:cNvPr id="8" name="Afbeelding 7" descr="Afbeelding met persoon, man, dragen, hoed&#10;&#10;Automatisch gegenereerde beschrijving">
            <a:extLst>
              <a:ext uri="{FF2B5EF4-FFF2-40B4-BE49-F238E27FC236}">
                <a16:creationId xmlns:a16="http://schemas.microsoft.com/office/drawing/2014/main" id="{E0ABC22A-8AB7-400C-AAE7-519689F06DD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158394" y="1005765"/>
            <a:ext cx="2423789" cy="1615859"/>
          </a:xfrm>
          <a:prstGeom prst="rect">
            <a:avLst/>
          </a:prstGeom>
        </p:spPr>
      </p:pic>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el 1">
            <a:extLst>
              <a:ext uri="{FF2B5EF4-FFF2-40B4-BE49-F238E27FC236}">
                <a16:creationId xmlns:a16="http://schemas.microsoft.com/office/drawing/2014/main" id="{8395C394-B414-429B-A3DC-E990B7AE9CDA}"/>
              </a:ext>
            </a:extLst>
          </p:cNvPr>
          <p:cNvSpPr>
            <a:spLocks noGrp="1"/>
          </p:cNvSpPr>
          <p:nvPr>
            <p:ph type="title"/>
          </p:nvPr>
        </p:nvSpPr>
        <p:spPr/>
        <p:txBody>
          <a:bodyPr/>
          <a:lstStyle/>
          <a:p>
            <a:endParaRPr lang="nl-NL" altLang="nl-NL"/>
          </a:p>
        </p:txBody>
      </p:sp>
      <p:pic>
        <p:nvPicPr>
          <p:cNvPr id="5" name="Tijdelijke aanduiding voor inhoud 4" descr="Afbeelding met gras, lucht, buiten, berg&#10;&#10;Automatisch gegenereerde beschrijving">
            <a:extLst>
              <a:ext uri="{FF2B5EF4-FFF2-40B4-BE49-F238E27FC236}">
                <a16:creationId xmlns:a16="http://schemas.microsoft.com/office/drawing/2014/main" id="{BC51F152-62B8-4D68-B734-B0A19C0338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205582"/>
            <a:ext cx="8880872" cy="5920582"/>
          </a:xfrm>
        </p:spPr>
      </p:pic>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Afbeelding 9" descr="COWSAreCool_LG_RGB_klein.jpg">
            <a:extLst>
              <a:ext uri="{FF2B5EF4-FFF2-40B4-BE49-F238E27FC236}">
                <a16:creationId xmlns:a16="http://schemas.microsoft.com/office/drawing/2014/main" id="{4F02209D-9408-4905-AF96-461A5A03700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27800" y="4437064"/>
            <a:ext cx="2160588"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19" name="Picture 4" descr="C:\Users\prive\AppData\Local\Microsoft\Windows\Temporary Internet Files\Content.IE5\HQESJAOC\Farmers_are_cool_04.jpg">
            <a:extLst>
              <a:ext uri="{FF2B5EF4-FFF2-40B4-BE49-F238E27FC236}">
                <a16:creationId xmlns:a16="http://schemas.microsoft.com/office/drawing/2014/main" id="{3170D8FE-D77D-4441-83B3-48DBBECA7F3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800601" y="1125539"/>
            <a:ext cx="1979613"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0" name="Titel 1">
            <a:extLst>
              <a:ext uri="{FF2B5EF4-FFF2-40B4-BE49-F238E27FC236}">
                <a16:creationId xmlns:a16="http://schemas.microsoft.com/office/drawing/2014/main" id="{E6BB5B64-C2F4-43E2-A161-2A86C298031D}"/>
              </a:ext>
            </a:extLst>
          </p:cNvPr>
          <p:cNvSpPr>
            <a:spLocks noGrp="1"/>
          </p:cNvSpPr>
          <p:nvPr>
            <p:ph type="title"/>
          </p:nvPr>
        </p:nvSpPr>
        <p:spPr>
          <a:xfrm>
            <a:off x="1703388" y="0"/>
            <a:ext cx="8229600" cy="1143000"/>
          </a:xfrm>
        </p:spPr>
        <p:txBody>
          <a:bodyPr/>
          <a:lstStyle/>
          <a:p>
            <a:pPr algn="ctr"/>
            <a:r>
              <a:rPr lang="nl-NL" altLang="nl-NL" dirty="0" err="1">
                <a:ea typeface="MS PGothic" panose="020B0600070205080204" pitchFamily="34" charset="-128"/>
              </a:rPr>
              <a:t>Agri</a:t>
            </a:r>
            <a:r>
              <a:rPr lang="nl-NL" altLang="nl-NL" dirty="0">
                <a:ea typeface="MS PGothic" panose="020B0600070205080204" pitchFamily="34" charset="-128"/>
              </a:rPr>
              <a:t>-food sector is cool</a:t>
            </a:r>
          </a:p>
        </p:txBody>
      </p:sp>
      <p:pic>
        <p:nvPicPr>
          <p:cNvPr id="86021" name="Afbeelding 7" descr="Horses_are_cool_01.jpg">
            <a:extLst>
              <a:ext uri="{FF2B5EF4-FFF2-40B4-BE49-F238E27FC236}">
                <a16:creationId xmlns:a16="http://schemas.microsoft.com/office/drawing/2014/main" id="{C8EFF00C-ECA0-419F-B7BD-2639CC75166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83563" y="2636838"/>
            <a:ext cx="2074862"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2" name="Afbeelding 1">
            <a:extLst>
              <a:ext uri="{FF2B5EF4-FFF2-40B4-BE49-F238E27FC236}">
                <a16:creationId xmlns:a16="http://schemas.microsoft.com/office/drawing/2014/main" id="{76913090-5D44-4CAC-8509-27831078DBC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35188" y="836613"/>
            <a:ext cx="1655762"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3" name="Afbeelding 3">
            <a:extLst>
              <a:ext uri="{FF2B5EF4-FFF2-40B4-BE49-F238E27FC236}">
                <a16:creationId xmlns:a16="http://schemas.microsoft.com/office/drawing/2014/main" id="{FB604050-15D8-40F4-9C76-830C357F5B7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28825" y="4475164"/>
            <a:ext cx="2266950" cy="147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C:\Users\prive\AppData\Local\Microsoft\Windows\Temporary Internet Files\Content.IE5\4ZZK6GQT\LG_Calves_are_cool_07.jpg">
            <a:extLst>
              <a:ext uri="{FF2B5EF4-FFF2-40B4-BE49-F238E27FC236}">
                <a16:creationId xmlns:a16="http://schemas.microsoft.com/office/drawing/2014/main" id="{6B08B476-785A-4D7A-8CDE-9FF1B6A7A4F7}"/>
              </a:ext>
            </a:extLst>
          </p:cNvPr>
          <p:cNvPicPr>
            <a:picLocks noChangeAspect="1" noChangeArrowheads="1"/>
          </p:cNvPicPr>
          <p:nvPr/>
        </p:nvPicPr>
        <p:blipFill>
          <a:blip r:embed="rId7"/>
          <a:srcRect/>
          <a:stretch>
            <a:fillRect/>
          </a:stretch>
        </p:blipFill>
        <p:spPr bwMode="auto">
          <a:xfrm>
            <a:off x="4503738" y="4652964"/>
            <a:ext cx="1879600" cy="1639887"/>
          </a:xfrm>
          <a:prstGeom prst="rect">
            <a:avLst/>
          </a:prstGeom>
          <a:noFill/>
          <a:effectLst>
            <a:outerShdw blurRad="50800" dist="50800" dir="5400000" algn="ctr" rotWithShape="0">
              <a:srgbClr val="000000">
                <a:alpha val="0"/>
              </a:srgbClr>
            </a:outerShdw>
          </a:effectLst>
        </p:spPr>
      </p:pic>
      <p:pic>
        <p:nvPicPr>
          <p:cNvPr id="86025" name="Picture 8" descr="C:\Users\tto1\AppData\Local\Microsoft\Windows\Temporary Internet Files\Content.IE5\TXB3XBMQ\CHICKSareCOOL_geel_01.jpg">
            <a:extLst>
              <a:ext uri="{FF2B5EF4-FFF2-40B4-BE49-F238E27FC236}">
                <a16:creationId xmlns:a16="http://schemas.microsoft.com/office/drawing/2014/main" id="{6323EE35-D25B-4E0C-A29D-9935FE5357A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47851" y="2636838"/>
            <a:ext cx="2125663"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kstvak 12">
            <a:extLst>
              <a:ext uri="{FF2B5EF4-FFF2-40B4-BE49-F238E27FC236}">
                <a16:creationId xmlns:a16="http://schemas.microsoft.com/office/drawing/2014/main" id="{68E5B678-8511-4BAC-B831-BBD5B67B531E}"/>
              </a:ext>
            </a:extLst>
          </p:cNvPr>
          <p:cNvSpPr txBox="1">
            <a:spLocks noChangeArrowheads="1"/>
          </p:cNvSpPr>
          <p:nvPr/>
        </p:nvSpPr>
        <p:spPr bwMode="auto">
          <a:xfrm>
            <a:off x="4583113" y="2276475"/>
            <a:ext cx="3313112"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GB" altLang="nl-NL" sz="2800">
                <a:solidFill>
                  <a:srgbClr val="FF0000"/>
                </a:solidFill>
                <a:latin typeface="Algerian" panose="04020705040A02060702" pitchFamily="82" charset="0"/>
                <a:cs typeface="Arial" panose="020B0604020202020204" pitchFamily="34" charset="0"/>
              </a:rPr>
              <a:t>Who is next</a:t>
            </a:r>
            <a:r>
              <a:rPr lang="en-GB" altLang="nl-NL" sz="14000">
                <a:solidFill>
                  <a:srgbClr val="FF0000"/>
                </a:solidFill>
                <a:latin typeface="Algerian" panose="04020705040A02060702" pitchFamily="82" charset="0"/>
                <a:cs typeface="Arial" panose="020B0604020202020204" pitchFamily="34" charset="0"/>
              </a:rPr>
              <a:t>?</a:t>
            </a:r>
          </a:p>
        </p:txBody>
      </p:sp>
      <p:pic>
        <p:nvPicPr>
          <p:cNvPr id="86027" name="Picture 2" descr="C:\Users\prive\AppData\Local\Microsoft\Windows\Temporary Internet Files\Content.Outlook\M5HE6P86\Boeren_Jongens_zijn_cool_W-02.png">
            <a:extLst>
              <a:ext uri="{FF2B5EF4-FFF2-40B4-BE49-F238E27FC236}">
                <a16:creationId xmlns:a16="http://schemas.microsoft.com/office/drawing/2014/main" id="{BCB50409-FC31-4B85-83FA-1476F280CB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59600" y="620713"/>
            <a:ext cx="2738438"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Afbeelding 30">
            <a:extLst>
              <a:ext uri="{FF2B5EF4-FFF2-40B4-BE49-F238E27FC236}">
                <a16:creationId xmlns:a16="http://schemas.microsoft.com/office/drawing/2014/main" id="{81DC3ECC-A79B-4C16-BF33-ADF5E860CA8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8326" y="5037138"/>
            <a:ext cx="1738313"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Titel 1">
            <a:extLst>
              <a:ext uri="{FF2B5EF4-FFF2-40B4-BE49-F238E27FC236}">
                <a16:creationId xmlns:a16="http://schemas.microsoft.com/office/drawing/2014/main" id="{D168EF67-0938-43D6-9059-C62951303F6E}"/>
              </a:ext>
            </a:extLst>
          </p:cNvPr>
          <p:cNvSpPr>
            <a:spLocks noGrp="1"/>
          </p:cNvSpPr>
          <p:nvPr>
            <p:ph type="title"/>
          </p:nvPr>
        </p:nvSpPr>
        <p:spPr>
          <a:xfrm>
            <a:off x="1981200" y="274639"/>
            <a:ext cx="8229600" cy="750887"/>
          </a:xfrm>
        </p:spPr>
        <p:txBody>
          <a:bodyPr>
            <a:normAutofit fontScale="90000"/>
          </a:bodyPr>
          <a:lstStyle/>
          <a:p>
            <a:pPr>
              <a:defRPr/>
            </a:pPr>
            <a:r>
              <a:rPr lang="en-US" dirty="0" err="1"/>
              <a:t>Bedrijventeams</a:t>
            </a:r>
            <a:r>
              <a:rPr lang="en-US" dirty="0"/>
              <a:t> BIG Challenge </a:t>
            </a:r>
            <a:r>
              <a:rPr lang="en-US" sz="2700" dirty="0"/>
              <a:t>2010-2018</a:t>
            </a:r>
            <a:endParaRPr lang="nl-NL" sz="2700" dirty="0"/>
          </a:p>
        </p:txBody>
      </p:sp>
      <p:pic>
        <p:nvPicPr>
          <p:cNvPr id="87044" name="Afbeelding 11" descr="dopharma logo.JPG">
            <a:extLst>
              <a:ext uri="{FF2B5EF4-FFF2-40B4-BE49-F238E27FC236}">
                <a16:creationId xmlns:a16="http://schemas.microsoft.com/office/drawing/2014/main" id="{BA91DBFB-A0E0-4A59-AEB4-9AF3265392C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19288" y="2763838"/>
            <a:ext cx="102870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Afbeelding 12" descr="Eurovet_PMS copy.jpg">
            <a:extLst>
              <a:ext uri="{FF2B5EF4-FFF2-40B4-BE49-F238E27FC236}">
                <a16:creationId xmlns:a16="http://schemas.microsoft.com/office/drawing/2014/main" id="{45509A84-BA6B-4AD8-BA79-3F5C1C18EA2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32176" y="2081214"/>
            <a:ext cx="1101725"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6" name="Afbeelding 14" descr="Logo De Heus.jpg">
            <a:extLst>
              <a:ext uri="{FF2B5EF4-FFF2-40B4-BE49-F238E27FC236}">
                <a16:creationId xmlns:a16="http://schemas.microsoft.com/office/drawing/2014/main" id="{C9ED44A2-2685-43B6-9469-C7C6B5E7431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03838" y="1873251"/>
            <a:ext cx="92551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7" name="Afbeelding 9" descr="ABN AMRO.jpg">
            <a:extLst>
              <a:ext uri="{FF2B5EF4-FFF2-40B4-BE49-F238E27FC236}">
                <a16:creationId xmlns:a16="http://schemas.microsoft.com/office/drawing/2014/main" id="{30327603-60A8-4236-AF66-BDB4BB1746D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16725" y="2044700"/>
            <a:ext cx="10937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8" name="Afbeelding 10" descr="HRPM LOGO Full Colour.jpg">
            <a:extLst>
              <a:ext uri="{FF2B5EF4-FFF2-40B4-BE49-F238E27FC236}">
                <a16:creationId xmlns:a16="http://schemas.microsoft.com/office/drawing/2014/main" id="{A66C39E3-C63E-4332-8CD8-1DDA1F68B56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16725" y="2759076"/>
            <a:ext cx="896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9" name="Afbeelding 11" descr="Schippers.jpg">
            <a:extLst>
              <a:ext uri="{FF2B5EF4-FFF2-40B4-BE49-F238E27FC236}">
                <a16:creationId xmlns:a16="http://schemas.microsoft.com/office/drawing/2014/main" id="{C6F0C40D-09F8-4076-9F25-E777F3ADE3D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774825" y="2117726"/>
            <a:ext cx="11874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0" name="Afbeelding 16" descr="AUV.jpg">
            <a:extLst>
              <a:ext uri="{FF2B5EF4-FFF2-40B4-BE49-F238E27FC236}">
                <a16:creationId xmlns:a16="http://schemas.microsoft.com/office/drawing/2014/main" id="{D00AB1EA-23A0-44D4-B8F4-EBB0A6C161CF}"/>
              </a:ext>
            </a:extLst>
          </p:cNvPr>
          <p:cNvPicPr>
            <a:picLocks noChangeAspect="1"/>
          </p:cNvPicPr>
          <p:nvPr/>
        </p:nvPicPr>
        <p:blipFill>
          <a:blip r:embed="rId10">
            <a:extLst>
              <a:ext uri="{28A0092B-C50C-407E-A947-70E740481C1C}">
                <a14:useLocalDpi xmlns:a14="http://schemas.microsoft.com/office/drawing/2010/main" val="0"/>
              </a:ext>
            </a:extLst>
          </a:blip>
          <a:srcRect r="34895"/>
          <a:stretch>
            <a:fillRect/>
          </a:stretch>
        </p:blipFill>
        <p:spPr bwMode="auto">
          <a:xfrm>
            <a:off x="3432175" y="2765425"/>
            <a:ext cx="9652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1" name="Afbeelding 11">
            <a:extLst>
              <a:ext uri="{FF2B5EF4-FFF2-40B4-BE49-F238E27FC236}">
                <a16:creationId xmlns:a16="http://schemas.microsoft.com/office/drawing/2014/main" id="{77639CDD-483A-4DE4-BC38-EA04D76F8AA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759825" y="3073401"/>
            <a:ext cx="97790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2" name="Afbeelding 15" descr="Logo lintjeshof_20cm.jpg">
            <a:extLst>
              <a:ext uri="{FF2B5EF4-FFF2-40B4-BE49-F238E27FC236}">
                <a16:creationId xmlns:a16="http://schemas.microsoft.com/office/drawing/2014/main" id="{10CD82A2-8A7B-4647-8049-71E8E607A360}"/>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8543925" y="2006600"/>
            <a:ext cx="151765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3" name="Picture 15" descr="http://www.bigchallenge2011.nl/resize/270/100/pjpeg/afbeeldingen/sponsoren/titanium/Logo_KI.jpg">
            <a:hlinkClick r:id="rId13" tooltip="Varkens K.I."/>
            <a:extLst>
              <a:ext uri="{FF2B5EF4-FFF2-40B4-BE49-F238E27FC236}">
                <a16:creationId xmlns:a16="http://schemas.microsoft.com/office/drawing/2014/main" id="{E2510E27-253C-4A60-B07A-AAFF4CE1BCF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32400" y="4267200"/>
            <a:ext cx="10858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4" name="Picture 28" descr="http://www.bigchallenge2011.nl/resize/140/120/pjpeg/2011/Partners/Logo_ABAB_FC_NEW.jpg">
            <a:hlinkClick r:id="rId15" tooltip="ABAB Accountants en adviseurs"/>
            <a:extLst>
              <a:ext uri="{FF2B5EF4-FFF2-40B4-BE49-F238E27FC236}">
                <a16:creationId xmlns:a16="http://schemas.microsoft.com/office/drawing/2014/main" id="{70D9C7D8-9292-4EA6-A1FB-0C7C71A319B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785226" y="2768601"/>
            <a:ext cx="96837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5" name="Afbeelding 15">
            <a:extLst>
              <a:ext uri="{FF2B5EF4-FFF2-40B4-BE49-F238E27FC236}">
                <a16:creationId xmlns:a16="http://schemas.microsoft.com/office/drawing/2014/main" id="{F430AB33-E36C-4EE3-AFAD-AF1EB09F6B8D}"/>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5175250" y="1042989"/>
            <a:ext cx="127635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6" name="Picture 26" descr="http://www.bigchallenge2011.nl/resize/270/100/pjpeg/afbeeldingen/sponsoren/titanium/Logo_TOPIGS_FC.jpg">
            <a:extLst>
              <a:ext uri="{FF2B5EF4-FFF2-40B4-BE49-F238E27FC236}">
                <a16:creationId xmlns:a16="http://schemas.microsoft.com/office/drawing/2014/main" id="{7AB145E1-7623-40A9-9712-1A8B6E0DB55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847851" y="1095376"/>
            <a:ext cx="842963"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7" name="Afbeelding 1">
            <a:extLst>
              <a:ext uri="{FF2B5EF4-FFF2-40B4-BE49-F238E27FC236}">
                <a16:creationId xmlns:a16="http://schemas.microsoft.com/office/drawing/2014/main" id="{F8F7B78F-92BA-4628-8997-E096E3425994}"/>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3497263" y="3387725"/>
            <a:ext cx="11557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8" name="Afbeelding 2">
            <a:extLst>
              <a:ext uri="{FF2B5EF4-FFF2-40B4-BE49-F238E27FC236}">
                <a16:creationId xmlns:a16="http://schemas.microsoft.com/office/drawing/2014/main" id="{515AA7C8-B2A3-42CE-8719-24DEA2C30F28}"/>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3576639" y="928688"/>
            <a:ext cx="917575"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9" name="Afbeelding 6">
            <a:extLst>
              <a:ext uri="{FF2B5EF4-FFF2-40B4-BE49-F238E27FC236}">
                <a16:creationId xmlns:a16="http://schemas.microsoft.com/office/drawing/2014/main" id="{3D451FF7-184F-4A66-B377-7211D9D849CB}"/>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5016500" y="3467101"/>
            <a:ext cx="120650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60" name="Afbeelding 18">
            <a:extLst>
              <a:ext uri="{FF2B5EF4-FFF2-40B4-BE49-F238E27FC236}">
                <a16:creationId xmlns:a16="http://schemas.microsoft.com/office/drawing/2014/main" id="{B605BE9A-6449-4032-BE29-8CB1EEFCD775}"/>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6816725" y="3470276"/>
            <a:ext cx="10160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61" name="Afbeelding 19">
            <a:extLst>
              <a:ext uri="{FF2B5EF4-FFF2-40B4-BE49-F238E27FC236}">
                <a16:creationId xmlns:a16="http://schemas.microsoft.com/office/drawing/2014/main" id="{AB01F9AE-1EFB-4B5E-985E-EEB557175EA4}"/>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5232401" y="2606676"/>
            <a:ext cx="8556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62" name="Afbeelding 20">
            <a:extLst>
              <a:ext uri="{FF2B5EF4-FFF2-40B4-BE49-F238E27FC236}">
                <a16:creationId xmlns:a16="http://schemas.microsoft.com/office/drawing/2014/main" id="{4F65AD46-A6A7-4564-858E-E9B16FC387A4}"/>
              </a:ext>
            </a:extLst>
          </p:cNvPr>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6672264" y="5054601"/>
            <a:ext cx="148113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63" name="Afbeelding 21">
            <a:extLst>
              <a:ext uri="{FF2B5EF4-FFF2-40B4-BE49-F238E27FC236}">
                <a16:creationId xmlns:a16="http://schemas.microsoft.com/office/drawing/2014/main" id="{79D7162B-E4D7-4DCC-817F-06E30FFDEE14}"/>
              </a:ext>
            </a:extLst>
          </p:cNvPr>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5303839" y="4978400"/>
            <a:ext cx="8667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64" name="Afbeelding 22">
            <a:extLst>
              <a:ext uri="{FF2B5EF4-FFF2-40B4-BE49-F238E27FC236}">
                <a16:creationId xmlns:a16="http://schemas.microsoft.com/office/drawing/2014/main" id="{AB82B78D-4372-4676-B50A-FF8B288A8753}"/>
              </a:ext>
            </a:extLst>
          </p:cNvPr>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4151313" y="4346576"/>
            <a:ext cx="665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65" name="Afbeelding 23">
            <a:extLst>
              <a:ext uri="{FF2B5EF4-FFF2-40B4-BE49-F238E27FC236}">
                <a16:creationId xmlns:a16="http://schemas.microsoft.com/office/drawing/2014/main" id="{E79DABC5-8F5C-4C69-9A10-EC5A6C6C22AA}"/>
              </a:ext>
            </a:extLst>
          </p:cNvPr>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8543926" y="1112838"/>
            <a:ext cx="143986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66" name="Afbeelding 24">
            <a:extLst>
              <a:ext uri="{FF2B5EF4-FFF2-40B4-BE49-F238E27FC236}">
                <a16:creationId xmlns:a16="http://schemas.microsoft.com/office/drawing/2014/main" id="{F43833D4-FBB4-43B4-A53B-4430A7822EED}"/>
              </a:ext>
            </a:extLst>
          </p:cNvPr>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5159375" y="5686425"/>
            <a:ext cx="1163638"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67" name="Afbeelding 26">
            <a:extLst>
              <a:ext uri="{FF2B5EF4-FFF2-40B4-BE49-F238E27FC236}">
                <a16:creationId xmlns:a16="http://schemas.microsoft.com/office/drawing/2014/main" id="{EDCFFA93-CBAC-4635-9324-997F10598D5A}"/>
              </a:ext>
            </a:extLst>
          </p:cNvPr>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8616951" y="4181476"/>
            <a:ext cx="1338263"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68" name="Afbeelding 27">
            <a:extLst>
              <a:ext uri="{FF2B5EF4-FFF2-40B4-BE49-F238E27FC236}">
                <a16:creationId xmlns:a16="http://schemas.microsoft.com/office/drawing/2014/main" id="{190A9541-EC28-49AB-8C24-016E59484DEF}"/>
              </a:ext>
            </a:extLst>
          </p:cNvPr>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1774826" y="4338638"/>
            <a:ext cx="22066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69" name="Afbeelding 28">
            <a:extLst>
              <a:ext uri="{FF2B5EF4-FFF2-40B4-BE49-F238E27FC236}">
                <a16:creationId xmlns:a16="http://schemas.microsoft.com/office/drawing/2014/main" id="{1BDB8ADF-274A-4572-9CA6-5A159B5FD792}"/>
              </a:ext>
            </a:extLst>
          </p:cNvPr>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6816725" y="1054101"/>
            <a:ext cx="1100138"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502" name="AutoShape 2" descr="Afbeeldingsresultaat voor agrifirm logo">
            <a:extLst>
              <a:ext uri="{FF2B5EF4-FFF2-40B4-BE49-F238E27FC236}">
                <a16:creationId xmlns:a16="http://schemas.microsoft.com/office/drawing/2014/main" id="{1BABC707-F10D-4F11-8BA2-71EDFF1ED792}"/>
              </a:ext>
            </a:extLst>
          </p:cNvPr>
          <p:cNvSpPr>
            <a:spLocks noChangeAspect="1" noChangeArrowheads="1"/>
          </p:cNvSpPr>
          <p:nvPr/>
        </p:nvSpPr>
        <p:spPr bwMode="auto">
          <a:xfrm>
            <a:off x="1524000"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0" fontAlgn="base" hangingPunct="0">
              <a:spcBef>
                <a:spcPct val="0"/>
              </a:spcBef>
              <a:spcAft>
                <a:spcPct val="0"/>
              </a:spcAft>
              <a:defRPr/>
            </a:pPr>
            <a:endParaRPr lang="nl-NL" altLang="nl-NL">
              <a:solidFill>
                <a:prstClr val="black"/>
              </a:solidFill>
              <a:cs typeface="Arial" panose="020B0604020202020204" pitchFamily="34" charset="0"/>
            </a:endParaRPr>
          </a:p>
        </p:txBody>
      </p:sp>
      <p:sp>
        <p:nvSpPr>
          <p:cNvPr id="105503" name="AutoShape 4" descr="Afbeeldingsresultaat voor agrifirm logo">
            <a:extLst>
              <a:ext uri="{FF2B5EF4-FFF2-40B4-BE49-F238E27FC236}">
                <a16:creationId xmlns:a16="http://schemas.microsoft.com/office/drawing/2014/main" id="{5554141A-46DE-411C-B278-3E14BEAA4C40}"/>
              </a:ext>
            </a:extLst>
          </p:cNvPr>
          <p:cNvSpPr>
            <a:spLocks noChangeAspect="1" noChangeArrowheads="1"/>
          </p:cNvSpPr>
          <p:nvPr/>
        </p:nvSpPr>
        <p:spPr bwMode="auto">
          <a:xfrm>
            <a:off x="1524000"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0" fontAlgn="base" hangingPunct="0">
              <a:spcBef>
                <a:spcPct val="0"/>
              </a:spcBef>
              <a:spcAft>
                <a:spcPct val="0"/>
              </a:spcAft>
              <a:defRPr/>
            </a:pPr>
            <a:endParaRPr lang="nl-NL" altLang="nl-NL">
              <a:solidFill>
                <a:prstClr val="black"/>
              </a:solidFill>
              <a:cs typeface="Arial" panose="020B0604020202020204" pitchFamily="34" charset="0"/>
            </a:endParaRPr>
          </a:p>
        </p:txBody>
      </p:sp>
      <p:pic>
        <p:nvPicPr>
          <p:cNvPr id="87072" name="Picture 5">
            <a:extLst>
              <a:ext uri="{FF2B5EF4-FFF2-40B4-BE49-F238E27FC236}">
                <a16:creationId xmlns:a16="http://schemas.microsoft.com/office/drawing/2014/main" id="{849F4C6A-575F-49A5-AAD3-9AD801B0532E}"/>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6716714" y="4268788"/>
            <a:ext cx="14065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73" name="Picture 2" descr="http://www.bigchallenge.eu/applications/bigchallenge/cache/image/ratio/286/200/-2016-Logos_sponsors-bidon_5.000_euro-logo_Vencomatic_Group_CMYK_C.jpg">
            <a:extLst>
              <a:ext uri="{FF2B5EF4-FFF2-40B4-BE49-F238E27FC236}">
                <a16:creationId xmlns:a16="http://schemas.microsoft.com/office/drawing/2014/main" id="{ADF80DA5-CFDC-4F75-8AE5-DBE8D2FF1B6A}"/>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703389" y="5778501"/>
            <a:ext cx="1717675"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74" name="Picture 4" descr="http://www.bigchallenge.eu/applications/bigchallenge/cache/image/ratio/286/200/-2016-Logos_sponsors-bidon_5.000_euro-Vitelia_Holding.jpg">
            <a:extLst>
              <a:ext uri="{FF2B5EF4-FFF2-40B4-BE49-F238E27FC236}">
                <a16:creationId xmlns:a16="http://schemas.microsoft.com/office/drawing/2014/main" id="{075B2440-FBBD-4172-9E5A-7ADD0610F2E8}"/>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3792539" y="5692776"/>
            <a:ext cx="100647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75" name="Picture 6" descr="http://www.bigchallenge.eu/applications/bigchallenge/cache/image/ratio/135/60/-2016-Logos_sponsors-spaak_1.000_euro-Fransen_Gerrits.jpg">
            <a:extLst>
              <a:ext uri="{FF2B5EF4-FFF2-40B4-BE49-F238E27FC236}">
                <a16:creationId xmlns:a16="http://schemas.microsoft.com/office/drawing/2014/main" id="{FA8C5BC2-F34F-4694-9A51-E5A9074DEF43}"/>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6672264" y="5881689"/>
            <a:ext cx="18637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76" name="Afbeelding 29">
            <a:extLst>
              <a:ext uri="{FF2B5EF4-FFF2-40B4-BE49-F238E27FC236}">
                <a16:creationId xmlns:a16="http://schemas.microsoft.com/office/drawing/2014/main" id="{DEE42A1C-E443-4B2B-8EC4-8DD4835661CB}"/>
              </a:ext>
            </a:extLst>
          </p:cNvPr>
          <p:cNvPicPr>
            <a:picLocks noChangeAspect="1"/>
          </p:cNvPicPr>
          <p:nvPr/>
        </p:nvPicPr>
        <p:blipFill>
          <a:blip r:embed="rId36">
            <a:extLst>
              <a:ext uri="{28A0092B-C50C-407E-A947-70E740481C1C}">
                <a14:useLocalDpi xmlns:a14="http://schemas.microsoft.com/office/drawing/2010/main" val="0"/>
              </a:ext>
            </a:extLst>
          </a:blip>
          <a:srcRect/>
          <a:stretch>
            <a:fillRect/>
          </a:stretch>
        </p:blipFill>
        <p:spPr bwMode="auto">
          <a:xfrm>
            <a:off x="1774825" y="3370264"/>
            <a:ext cx="150495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fbeelding 1"/>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3874488" y="4817658"/>
            <a:ext cx="924526" cy="781524"/>
          </a:xfrm>
          <a:prstGeom prst="rect">
            <a:avLst/>
          </a:prstGeom>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el 1">
            <a:extLst>
              <a:ext uri="{FF2B5EF4-FFF2-40B4-BE49-F238E27FC236}">
                <a16:creationId xmlns:a16="http://schemas.microsoft.com/office/drawing/2014/main" id="{D3DA080B-1ED8-4FB7-A50F-2E3D1E3AF06E}"/>
              </a:ext>
            </a:extLst>
          </p:cNvPr>
          <p:cNvSpPr>
            <a:spLocks noGrp="1"/>
          </p:cNvSpPr>
          <p:nvPr>
            <p:ph type="title"/>
          </p:nvPr>
        </p:nvSpPr>
        <p:spPr/>
        <p:txBody>
          <a:bodyPr/>
          <a:lstStyle/>
          <a:p>
            <a:r>
              <a:rPr lang="nl-NL" altLang="nl-NL" dirty="0"/>
              <a:t>De kracht van BIG Challenge </a:t>
            </a:r>
          </a:p>
        </p:txBody>
      </p:sp>
      <p:sp>
        <p:nvSpPr>
          <p:cNvPr id="3" name="Tijdelijke aanduiding voor inhoud 2">
            <a:extLst>
              <a:ext uri="{FF2B5EF4-FFF2-40B4-BE49-F238E27FC236}">
                <a16:creationId xmlns:a16="http://schemas.microsoft.com/office/drawing/2014/main" id="{6B1A9592-953A-475C-8E61-C2E545182E48}"/>
              </a:ext>
            </a:extLst>
          </p:cNvPr>
          <p:cNvSpPr>
            <a:spLocks noGrp="1"/>
          </p:cNvSpPr>
          <p:nvPr>
            <p:ph idx="1"/>
          </p:nvPr>
        </p:nvSpPr>
        <p:spPr>
          <a:xfrm>
            <a:off x="1981201" y="1600201"/>
            <a:ext cx="3827463" cy="4525963"/>
          </a:xfrm>
        </p:spPr>
        <p:txBody>
          <a:bodyPr/>
          <a:lstStyle/>
          <a:p>
            <a:r>
              <a:rPr lang="nl-NL" altLang="nl-NL"/>
              <a:t>Let us fight for a world of reason, a world where science and progress will lead to all men’s happiness. Soldiers! in the name of democracy, let us all unite!</a:t>
            </a:r>
          </a:p>
        </p:txBody>
      </p:sp>
      <p:pic>
        <p:nvPicPr>
          <p:cNvPr id="8" name="Afbeelding 7">
            <a:extLst>
              <a:ext uri="{FF2B5EF4-FFF2-40B4-BE49-F238E27FC236}">
                <a16:creationId xmlns:a16="http://schemas.microsoft.com/office/drawing/2014/main" id="{4197DABF-D562-4CB3-9E5C-2D22CBE3E3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3939" y="1700213"/>
            <a:ext cx="4340225" cy="301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el 1">
            <a:extLst>
              <a:ext uri="{FF2B5EF4-FFF2-40B4-BE49-F238E27FC236}">
                <a16:creationId xmlns:a16="http://schemas.microsoft.com/office/drawing/2014/main" id="{A5FE1EB0-3048-4C37-B36D-5135A3966F5C}"/>
              </a:ext>
            </a:extLst>
          </p:cNvPr>
          <p:cNvSpPr>
            <a:spLocks noGrp="1"/>
          </p:cNvSpPr>
          <p:nvPr>
            <p:ph type="title"/>
          </p:nvPr>
        </p:nvSpPr>
        <p:spPr/>
        <p:txBody>
          <a:bodyPr/>
          <a:lstStyle/>
          <a:p>
            <a:pPr eaLnBrk="1" hangingPunct="1"/>
            <a:r>
              <a:rPr lang="nl-NL" altLang="nl-NL"/>
              <a:t>Programma inspiratiebijeenkomst</a:t>
            </a:r>
          </a:p>
        </p:txBody>
      </p:sp>
      <p:sp>
        <p:nvSpPr>
          <p:cNvPr id="66563" name="Tijdelijke aanduiding voor inhoud 2">
            <a:extLst>
              <a:ext uri="{FF2B5EF4-FFF2-40B4-BE49-F238E27FC236}">
                <a16:creationId xmlns:a16="http://schemas.microsoft.com/office/drawing/2014/main" id="{28F68ACE-7CDF-436C-B6F9-CC16AB77B0EB}"/>
              </a:ext>
            </a:extLst>
          </p:cNvPr>
          <p:cNvSpPr>
            <a:spLocks noGrp="1"/>
          </p:cNvSpPr>
          <p:nvPr>
            <p:ph idx="1"/>
          </p:nvPr>
        </p:nvSpPr>
        <p:spPr/>
        <p:txBody>
          <a:bodyPr/>
          <a:lstStyle/>
          <a:p>
            <a:pPr eaLnBrk="1" hangingPunct="1"/>
            <a:r>
              <a:rPr lang="nl-NL" altLang="nl-NL" sz="2400" dirty="0"/>
              <a:t>Aftrap door dagvoorzitter Harold Korsten</a:t>
            </a:r>
          </a:p>
          <a:p>
            <a:pPr eaLnBrk="1" hangingPunct="1"/>
            <a:r>
              <a:rPr lang="nl-NL" altLang="nl-NL" sz="2400" dirty="0" err="1"/>
              <a:t>Alpe</a:t>
            </a:r>
            <a:r>
              <a:rPr lang="nl-NL" altLang="nl-NL" sz="2400" dirty="0"/>
              <a:t> d’HuZes en BIG Challenge – Lex Houweling</a:t>
            </a:r>
          </a:p>
          <a:p>
            <a:pPr eaLnBrk="1" hangingPunct="1"/>
            <a:r>
              <a:rPr lang="nl-NL" altLang="nl-NL" sz="2400" dirty="0"/>
              <a:t>Sponsoring – Jan Jonkers</a:t>
            </a:r>
          </a:p>
          <a:p>
            <a:pPr eaLnBrk="1" hangingPunct="1"/>
            <a:r>
              <a:rPr lang="nl-NL" altLang="nl-NL" sz="2400" dirty="0"/>
              <a:t>Promotiemateriaal – Herman van </a:t>
            </a:r>
            <a:r>
              <a:rPr lang="nl-NL" altLang="nl-NL" sz="2400" dirty="0" err="1"/>
              <a:t>Wellie</a:t>
            </a:r>
            <a:endParaRPr lang="nl-NL" altLang="nl-NL" sz="2400" dirty="0"/>
          </a:p>
          <a:p>
            <a:pPr eaLnBrk="1" hangingPunct="1"/>
            <a:r>
              <a:rPr lang="nl-NL" altLang="nl-NL" sz="2400" dirty="0"/>
              <a:t>Nu tot aan Frankrijk – Harold Korsten</a:t>
            </a:r>
          </a:p>
          <a:p>
            <a:pPr eaLnBrk="1" hangingPunct="1"/>
            <a:r>
              <a:rPr lang="nl-NL" altLang="nl-NL" sz="2400" dirty="0"/>
              <a:t>Interview Mike </a:t>
            </a:r>
            <a:r>
              <a:rPr lang="nl-NL" altLang="nl-NL" sz="2400" dirty="0" err="1"/>
              <a:t>Frijters</a:t>
            </a:r>
            <a:r>
              <a:rPr lang="nl-NL" altLang="nl-NL" sz="2400" dirty="0"/>
              <a:t> door Lex</a:t>
            </a:r>
          </a:p>
          <a:p>
            <a:pPr eaLnBrk="1" hangingPunct="1"/>
            <a:r>
              <a:rPr lang="nl-NL" altLang="nl-NL" sz="2400" dirty="0"/>
              <a:t>BIG Challenge lied</a:t>
            </a: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hthoek 5">
            <a:extLst>
              <a:ext uri="{FF2B5EF4-FFF2-40B4-BE49-F238E27FC236}">
                <a16:creationId xmlns:a16="http://schemas.microsoft.com/office/drawing/2014/main" id="{F546DCB1-733E-482D-9D8E-94797D84407D}"/>
              </a:ext>
            </a:extLst>
          </p:cNvPr>
          <p:cNvSpPr>
            <a:spLocks noChangeArrowheads="1"/>
          </p:cNvSpPr>
          <p:nvPr/>
        </p:nvSpPr>
        <p:spPr bwMode="auto">
          <a:xfrm>
            <a:off x="2279651" y="5229226"/>
            <a:ext cx="604837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nl-NL" altLang="nl-NL" dirty="0"/>
              <a:t>Sponsoring:</a:t>
            </a:r>
            <a:br>
              <a:rPr lang="nl-NL" altLang="nl-NL" dirty="0"/>
            </a:br>
            <a:r>
              <a:rPr lang="nl-NL" altLang="nl-NL" b="1" dirty="0"/>
              <a:t>Jan Jonkers</a:t>
            </a:r>
          </a:p>
        </p:txBody>
      </p:sp>
      <p:pic>
        <p:nvPicPr>
          <p:cNvPr id="2051" name="Afbeelding 4">
            <a:extLst>
              <a:ext uri="{FF2B5EF4-FFF2-40B4-BE49-F238E27FC236}">
                <a16:creationId xmlns:a16="http://schemas.microsoft.com/office/drawing/2014/main" id="{27B30981-BAC0-417D-91C7-2545343B5F1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1588" y="115888"/>
            <a:ext cx="8050213" cy="490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Afbeelding 3" descr="Ad6_logo_groot jpg.jpg">
            <a:extLst>
              <a:ext uri="{FF2B5EF4-FFF2-40B4-BE49-F238E27FC236}">
                <a16:creationId xmlns:a16="http://schemas.microsoft.com/office/drawing/2014/main" id="{8ACBF42D-4483-42A8-8C4B-5CBCFD05BC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58226" y="4941888"/>
            <a:ext cx="200977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55252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677FD3-32E4-4A6E-A3D9-339F419CAB6C}"/>
              </a:ext>
            </a:extLst>
          </p:cNvPr>
          <p:cNvSpPr>
            <a:spLocks noGrp="1"/>
          </p:cNvSpPr>
          <p:nvPr>
            <p:ph type="title"/>
          </p:nvPr>
        </p:nvSpPr>
        <p:spPr>
          <a:xfrm>
            <a:off x="1981200" y="274638"/>
            <a:ext cx="8229600" cy="862880"/>
          </a:xfrm>
        </p:spPr>
        <p:txBody>
          <a:bodyPr/>
          <a:lstStyle/>
          <a:p>
            <a:pPr algn="ctr"/>
            <a:r>
              <a:rPr lang="nl-NL" dirty="0"/>
              <a:t>BIG Challenge team</a:t>
            </a:r>
          </a:p>
        </p:txBody>
      </p:sp>
      <p:pic>
        <p:nvPicPr>
          <p:cNvPr id="13" name="Tijdelijke aanduiding voor inhoud 12">
            <a:extLst>
              <a:ext uri="{FF2B5EF4-FFF2-40B4-BE49-F238E27FC236}">
                <a16:creationId xmlns:a16="http://schemas.microsoft.com/office/drawing/2014/main" id="{DA5994C2-8D9A-4627-AA8E-D609CFED8F0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39665" y="956884"/>
            <a:ext cx="8229599" cy="5486401"/>
          </a:xfrm>
        </p:spPr>
      </p:pic>
      <p:sp>
        <p:nvSpPr>
          <p:cNvPr id="14" name="Tekstvak 13">
            <a:extLst>
              <a:ext uri="{FF2B5EF4-FFF2-40B4-BE49-F238E27FC236}">
                <a16:creationId xmlns:a16="http://schemas.microsoft.com/office/drawing/2014/main" id="{8DBB0242-5ECD-4DC1-A46F-8D7868C092A2}"/>
              </a:ext>
            </a:extLst>
          </p:cNvPr>
          <p:cNvSpPr txBox="1"/>
          <p:nvPr/>
        </p:nvSpPr>
        <p:spPr>
          <a:xfrm>
            <a:off x="4727848" y="4797153"/>
            <a:ext cx="2736304" cy="1200329"/>
          </a:xfrm>
          <a:prstGeom prst="rect">
            <a:avLst/>
          </a:prstGeom>
          <a:noFill/>
        </p:spPr>
        <p:txBody>
          <a:bodyPr wrap="square" rtlCol="0">
            <a:spAutoFit/>
          </a:bodyPr>
          <a:lstStyle/>
          <a:p>
            <a:pPr algn="ctr"/>
            <a:r>
              <a:rPr lang="nl-NL" b="1" dirty="0"/>
              <a:t>BIG Challenge /</a:t>
            </a:r>
          </a:p>
          <a:p>
            <a:pPr algn="ctr"/>
            <a:r>
              <a:rPr lang="nl-NL" b="1" dirty="0"/>
              <a:t>Alpe d’Huzes</a:t>
            </a:r>
          </a:p>
          <a:p>
            <a:pPr algn="ctr"/>
            <a:endParaRPr lang="nl-NL" dirty="0"/>
          </a:p>
          <a:p>
            <a:pPr algn="ctr"/>
            <a:r>
              <a:rPr lang="nl-NL" b="1" dirty="0"/>
              <a:t>Een hele uitdaging !</a:t>
            </a:r>
          </a:p>
        </p:txBody>
      </p:sp>
      <p:pic>
        <p:nvPicPr>
          <p:cNvPr id="3" name="Afbeelding 2">
            <a:extLst>
              <a:ext uri="{FF2B5EF4-FFF2-40B4-BE49-F238E27FC236}">
                <a16:creationId xmlns:a16="http://schemas.microsoft.com/office/drawing/2014/main" id="{B519505F-E334-4B66-BC16-96552833795D}"/>
              </a:ext>
            </a:extLst>
          </p:cNvPr>
          <p:cNvPicPr>
            <a:picLocks noChangeAspect="1"/>
          </p:cNvPicPr>
          <p:nvPr/>
        </p:nvPicPr>
        <p:blipFill>
          <a:blip r:embed="rId3"/>
          <a:stretch>
            <a:fillRect/>
          </a:stretch>
        </p:blipFill>
        <p:spPr>
          <a:xfrm>
            <a:off x="2039665" y="953236"/>
            <a:ext cx="809625" cy="809625"/>
          </a:xfrm>
          <a:prstGeom prst="rect">
            <a:avLst/>
          </a:prstGeom>
        </p:spPr>
      </p:pic>
      <p:pic>
        <p:nvPicPr>
          <p:cNvPr id="4" name="Afbeelding 3">
            <a:extLst>
              <a:ext uri="{FF2B5EF4-FFF2-40B4-BE49-F238E27FC236}">
                <a16:creationId xmlns:a16="http://schemas.microsoft.com/office/drawing/2014/main" id="{0B657EFD-7A0F-44D1-BD28-FBA33D843820}"/>
              </a:ext>
            </a:extLst>
          </p:cNvPr>
          <p:cNvPicPr>
            <a:picLocks noChangeAspect="1"/>
          </p:cNvPicPr>
          <p:nvPr/>
        </p:nvPicPr>
        <p:blipFill>
          <a:blip r:embed="rId4"/>
          <a:stretch>
            <a:fillRect/>
          </a:stretch>
        </p:blipFill>
        <p:spPr>
          <a:xfrm>
            <a:off x="8853379" y="957717"/>
            <a:ext cx="1438781" cy="810838"/>
          </a:xfrm>
          <a:prstGeom prst="rect">
            <a:avLst/>
          </a:prstGeom>
        </p:spPr>
      </p:pic>
    </p:spTree>
    <p:extLst>
      <p:ext uri="{BB962C8B-B14F-4D97-AF65-F5344CB8AC3E}">
        <p14:creationId xmlns:p14="http://schemas.microsoft.com/office/powerpoint/2010/main" val="2976689996"/>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2A3FD-13F3-4944-B49A-A0B0266A17B9}"/>
              </a:ext>
            </a:extLst>
          </p:cNvPr>
          <p:cNvSpPr>
            <a:spLocks noGrp="1"/>
          </p:cNvSpPr>
          <p:nvPr>
            <p:ph type="title"/>
          </p:nvPr>
        </p:nvSpPr>
        <p:spPr/>
        <p:txBody>
          <a:bodyPr/>
          <a:lstStyle/>
          <a:p>
            <a:r>
              <a:rPr lang="nl-NL" dirty="0"/>
              <a:t>De uitdaging !</a:t>
            </a:r>
          </a:p>
        </p:txBody>
      </p:sp>
      <p:sp>
        <p:nvSpPr>
          <p:cNvPr id="3" name="Tijdelijke aanduiding voor inhoud 2">
            <a:extLst>
              <a:ext uri="{FF2B5EF4-FFF2-40B4-BE49-F238E27FC236}">
                <a16:creationId xmlns:a16="http://schemas.microsoft.com/office/drawing/2014/main" id="{1DC0A17E-9BE2-480B-9FCF-DB0AB13684FA}"/>
              </a:ext>
            </a:extLst>
          </p:cNvPr>
          <p:cNvSpPr>
            <a:spLocks noGrp="1"/>
          </p:cNvSpPr>
          <p:nvPr>
            <p:ph idx="1"/>
          </p:nvPr>
        </p:nvSpPr>
        <p:spPr/>
        <p:txBody>
          <a:bodyPr/>
          <a:lstStyle/>
          <a:p>
            <a:r>
              <a:rPr lang="nl-NL" dirty="0"/>
              <a:t>De sportieve uitdaging, zoveel mogelijk keer die berg op.</a:t>
            </a:r>
          </a:p>
          <a:p>
            <a:pPr lvl="1"/>
            <a:r>
              <a:rPr lang="nl-NL" dirty="0"/>
              <a:t>Trainingsprogramma</a:t>
            </a:r>
          </a:p>
          <a:p>
            <a:pPr lvl="1"/>
            <a:r>
              <a:rPr lang="nl-NL" dirty="0"/>
              <a:t>Materiaal</a:t>
            </a:r>
          </a:p>
          <a:p>
            <a:pPr lvl="1"/>
            <a:r>
              <a:rPr lang="nl-NL" dirty="0"/>
              <a:t>Voeding</a:t>
            </a:r>
          </a:p>
          <a:p>
            <a:pPr lvl="1"/>
            <a:r>
              <a:rPr lang="nl-NL" dirty="0"/>
              <a:t>Etc.</a:t>
            </a:r>
          </a:p>
          <a:p>
            <a:r>
              <a:rPr lang="nl-NL" dirty="0"/>
              <a:t>De financiële uitdaging.</a:t>
            </a:r>
          </a:p>
          <a:p>
            <a:pPr lvl="1"/>
            <a:r>
              <a:rPr lang="nl-NL" dirty="0"/>
              <a:t>In ons geval was dat: 12 x 5.000 = </a:t>
            </a:r>
            <a:r>
              <a:rPr lang="nl-NL" b="1" u="sng" dirty="0"/>
              <a:t>60.000</a:t>
            </a:r>
            <a:r>
              <a:rPr lang="nl-NL" dirty="0"/>
              <a:t> euro.</a:t>
            </a:r>
          </a:p>
          <a:p>
            <a:pPr lvl="1"/>
            <a:r>
              <a:rPr lang="nl-NL" dirty="0"/>
              <a:t>Sponsoring en evenementen.</a:t>
            </a:r>
          </a:p>
        </p:txBody>
      </p:sp>
    </p:spTree>
    <p:extLst>
      <p:ext uri="{BB962C8B-B14F-4D97-AF65-F5344CB8AC3E}">
        <p14:creationId xmlns:p14="http://schemas.microsoft.com/office/powerpoint/2010/main" val="248639524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0" end="0"/>
                                            </p:txEl>
                                          </p:spTgt>
                                        </p:tgtEl>
                                        <p:attrNameLst>
                                          <p:attrName>ppt_c</p:attrName>
                                        </p:attrNameLst>
                                      </p:cBhvr>
                                      <p:to>
                                        <a:schemeClr val="bg2"/>
                                      </p:to>
                                    </p:animClr>
                                  </p:sub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1" end="1"/>
                                            </p:txEl>
                                          </p:spTgt>
                                        </p:tgtEl>
                                        <p:attrNameLst>
                                          <p:attrName>ppt_c</p:attrName>
                                        </p:attrNameLst>
                                      </p:cBhvr>
                                      <p:to>
                                        <a:schemeClr val="bg2"/>
                                      </p:to>
                                    </p:animClr>
                                  </p:sub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2" end="2"/>
                                            </p:txEl>
                                          </p:spTgt>
                                        </p:tgtEl>
                                        <p:attrNameLst>
                                          <p:attrName>ppt_c</p:attrName>
                                        </p:attrNameLst>
                                      </p:cBhvr>
                                      <p:to>
                                        <a:schemeClr val="bg2"/>
                                      </p:to>
                                    </p:animClr>
                                  </p:sub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3" end="3"/>
                                            </p:txEl>
                                          </p:spTgt>
                                        </p:tgtEl>
                                        <p:attrNameLst>
                                          <p:attrName>ppt_c</p:attrName>
                                        </p:attrNameLst>
                                      </p:cBhvr>
                                      <p:to>
                                        <a:schemeClr val="bg2"/>
                                      </p:to>
                                    </p:animClr>
                                  </p:sub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4" end="4"/>
                                            </p:txEl>
                                          </p:spTgt>
                                        </p:tgtEl>
                                        <p:attrNameLst>
                                          <p:attrName>ppt_c</p:attrName>
                                        </p:attrNameLst>
                                      </p:cBhvr>
                                      <p:to>
                                        <a:schemeClr val="bg2"/>
                                      </p:to>
                                    </p:animClr>
                                  </p:sub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2A3FD-13F3-4944-B49A-A0B0266A17B9}"/>
              </a:ext>
            </a:extLst>
          </p:cNvPr>
          <p:cNvSpPr>
            <a:spLocks noGrp="1"/>
          </p:cNvSpPr>
          <p:nvPr>
            <p:ph type="title"/>
          </p:nvPr>
        </p:nvSpPr>
        <p:spPr/>
        <p:txBody>
          <a:bodyPr/>
          <a:lstStyle/>
          <a:p>
            <a:r>
              <a:rPr lang="nl-NL" dirty="0"/>
              <a:t>De uitdaging !</a:t>
            </a:r>
          </a:p>
        </p:txBody>
      </p:sp>
      <p:sp>
        <p:nvSpPr>
          <p:cNvPr id="3" name="Tijdelijke aanduiding voor inhoud 2">
            <a:extLst>
              <a:ext uri="{FF2B5EF4-FFF2-40B4-BE49-F238E27FC236}">
                <a16:creationId xmlns:a16="http://schemas.microsoft.com/office/drawing/2014/main" id="{1DC0A17E-9BE2-480B-9FCF-DB0AB13684FA}"/>
              </a:ext>
            </a:extLst>
          </p:cNvPr>
          <p:cNvSpPr>
            <a:spLocks noGrp="1"/>
          </p:cNvSpPr>
          <p:nvPr>
            <p:ph idx="1"/>
          </p:nvPr>
        </p:nvSpPr>
        <p:spPr/>
        <p:txBody>
          <a:bodyPr/>
          <a:lstStyle/>
          <a:p>
            <a:r>
              <a:rPr lang="nl-NL" dirty="0"/>
              <a:t>De sportieve uitdaging, zoveel mogelijk keer die berg op.</a:t>
            </a:r>
          </a:p>
          <a:p>
            <a:pPr lvl="1"/>
            <a:r>
              <a:rPr lang="nl-NL" dirty="0"/>
              <a:t>Trainingsprogramma</a:t>
            </a:r>
          </a:p>
          <a:p>
            <a:pPr lvl="1"/>
            <a:r>
              <a:rPr lang="nl-NL" dirty="0"/>
              <a:t>Materiaal</a:t>
            </a:r>
          </a:p>
          <a:p>
            <a:pPr lvl="1"/>
            <a:r>
              <a:rPr lang="nl-NL" dirty="0"/>
              <a:t>Voeding</a:t>
            </a:r>
          </a:p>
          <a:p>
            <a:pPr lvl="1"/>
            <a:r>
              <a:rPr lang="nl-NL" dirty="0"/>
              <a:t>Etc.</a:t>
            </a:r>
          </a:p>
          <a:p>
            <a:r>
              <a:rPr lang="nl-NL" dirty="0"/>
              <a:t>De financiële uitdaging.</a:t>
            </a:r>
          </a:p>
          <a:p>
            <a:pPr lvl="1"/>
            <a:r>
              <a:rPr lang="nl-NL" dirty="0"/>
              <a:t>In ons geval was dat: 12 x 5.000 = </a:t>
            </a:r>
            <a:r>
              <a:rPr lang="nl-NL" b="1" u="sng" dirty="0"/>
              <a:t>60.000</a:t>
            </a:r>
            <a:r>
              <a:rPr lang="nl-NL" dirty="0"/>
              <a:t> euro.</a:t>
            </a:r>
          </a:p>
          <a:p>
            <a:pPr lvl="1"/>
            <a:r>
              <a:rPr lang="nl-NL" dirty="0"/>
              <a:t>Sponsoring en evenementen.</a:t>
            </a:r>
          </a:p>
        </p:txBody>
      </p:sp>
      <p:sp>
        <p:nvSpPr>
          <p:cNvPr id="4" name="Vermenigvuldigingsteken 3">
            <a:extLst>
              <a:ext uri="{FF2B5EF4-FFF2-40B4-BE49-F238E27FC236}">
                <a16:creationId xmlns:a16="http://schemas.microsoft.com/office/drawing/2014/main" id="{CB5593F6-E3BC-46FD-A98E-7F60EA3327E1}"/>
              </a:ext>
            </a:extLst>
          </p:cNvPr>
          <p:cNvSpPr/>
          <p:nvPr/>
        </p:nvSpPr>
        <p:spPr>
          <a:xfrm>
            <a:off x="1522652" y="1055167"/>
            <a:ext cx="5616624" cy="3456384"/>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Ovaal 4">
            <a:extLst>
              <a:ext uri="{FF2B5EF4-FFF2-40B4-BE49-F238E27FC236}">
                <a16:creationId xmlns:a16="http://schemas.microsoft.com/office/drawing/2014/main" id="{E58564BB-DF04-4049-B88A-CCBDF2728C5E}"/>
              </a:ext>
            </a:extLst>
          </p:cNvPr>
          <p:cNvSpPr/>
          <p:nvPr/>
        </p:nvSpPr>
        <p:spPr>
          <a:xfrm>
            <a:off x="1524000" y="4149081"/>
            <a:ext cx="7884368" cy="2073833"/>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1175245504"/>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2A3FD-13F3-4944-B49A-A0B0266A17B9}"/>
              </a:ext>
            </a:extLst>
          </p:cNvPr>
          <p:cNvSpPr>
            <a:spLocks noGrp="1"/>
          </p:cNvSpPr>
          <p:nvPr>
            <p:ph type="title"/>
          </p:nvPr>
        </p:nvSpPr>
        <p:spPr/>
        <p:txBody>
          <a:bodyPr/>
          <a:lstStyle/>
          <a:p>
            <a:r>
              <a:rPr lang="nl-NL" dirty="0"/>
              <a:t>Sponsoring en evenementen</a:t>
            </a:r>
          </a:p>
        </p:txBody>
      </p:sp>
      <p:sp>
        <p:nvSpPr>
          <p:cNvPr id="3" name="Tijdelijke aanduiding voor inhoud 2">
            <a:extLst>
              <a:ext uri="{FF2B5EF4-FFF2-40B4-BE49-F238E27FC236}">
                <a16:creationId xmlns:a16="http://schemas.microsoft.com/office/drawing/2014/main" id="{1DC0A17E-9BE2-480B-9FCF-DB0AB13684FA}"/>
              </a:ext>
            </a:extLst>
          </p:cNvPr>
          <p:cNvSpPr>
            <a:spLocks noGrp="1"/>
          </p:cNvSpPr>
          <p:nvPr>
            <p:ph idx="1"/>
          </p:nvPr>
        </p:nvSpPr>
        <p:spPr/>
        <p:txBody>
          <a:bodyPr/>
          <a:lstStyle/>
          <a:p>
            <a:r>
              <a:rPr lang="nl-NL" dirty="0"/>
              <a:t>Sponsoring (60%):</a:t>
            </a:r>
          </a:p>
          <a:p>
            <a:pPr lvl="1"/>
            <a:r>
              <a:rPr lang="nl-NL" dirty="0"/>
              <a:t>Sponsorlijst vanuit BC</a:t>
            </a:r>
          </a:p>
          <a:p>
            <a:pPr lvl="1"/>
            <a:r>
              <a:rPr lang="nl-NL" dirty="0"/>
              <a:t>Bedrijven / personen uit eigen omgeving</a:t>
            </a:r>
          </a:p>
          <a:p>
            <a:pPr lvl="1"/>
            <a:r>
              <a:rPr lang="nl-NL" dirty="0"/>
              <a:t>Familie  / kennissen</a:t>
            </a:r>
          </a:p>
          <a:p>
            <a:r>
              <a:rPr lang="nl-NL" dirty="0"/>
              <a:t>Evenementen (40%):</a:t>
            </a:r>
          </a:p>
          <a:p>
            <a:pPr lvl="1"/>
            <a:r>
              <a:rPr lang="nl-NL" dirty="0"/>
              <a:t>BC Sponsor Loterij / BIG Benefiets Diner / BIG Dakar Challenge / Cross for the Crocus / BIG Biggenrace / Spinningactie basisschool / BIG Benefiets Party / Worstenbrood verkoop Amstel Gold race / Flessenactie</a:t>
            </a:r>
          </a:p>
        </p:txBody>
      </p:sp>
    </p:spTree>
    <p:extLst>
      <p:ext uri="{BB962C8B-B14F-4D97-AF65-F5344CB8AC3E}">
        <p14:creationId xmlns:p14="http://schemas.microsoft.com/office/powerpoint/2010/main" val="143762741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0" end="0"/>
                                            </p:txEl>
                                          </p:spTgt>
                                        </p:tgtEl>
                                        <p:attrNameLst>
                                          <p:attrName>ppt_c</p:attrName>
                                        </p:attrNameLst>
                                      </p:cBhvr>
                                      <p:to>
                                        <a:schemeClr val="bg2"/>
                                      </p:to>
                                    </p:animClr>
                                  </p:sub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1" end="1"/>
                                            </p:txEl>
                                          </p:spTgt>
                                        </p:tgtEl>
                                        <p:attrNameLst>
                                          <p:attrName>ppt_c</p:attrName>
                                        </p:attrNameLst>
                                      </p:cBhvr>
                                      <p:to>
                                        <a:schemeClr val="bg2"/>
                                      </p:to>
                                    </p:animClr>
                                  </p:sub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2" end="2"/>
                                            </p:txEl>
                                          </p:spTgt>
                                        </p:tgtEl>
                                        <p:attrNameLst>
                                          <p:attrName>ppt_c</p:attrName>
                                        </p:attrNameLst>
                                      </p:cBhvr>
                                      <p:to>
                                        <a:schemeClr val="bg2"/>
                                      </p:to>
                                    </p:animClr>
                                  </p:sub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3" end="3"/>
                                            </p:txEl>
                                          </p:spTgt>
                                        </p:tgtEl>
                                        <p:attrNameLst>
                                          <p:attrName>ppt_c</p:attrName>
                                        </p:attrNameLst>
                                      </p:cBhvr>
                                      <p:to>
                                        <a:schemeClr val="bg2"/>
                                      </p:to>
                                    </p:animClr>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2A3FD-13F3-4944-B49A-A0B0266A17B9}"/>
              </a:ext>
            </a:extLst>
          </p:cNvPr>
          <p:cNvSpPr>
            <a:spLocks noGrp="1"/>
          </p:cNvSpPr>
          <p:nvPr>
            <p:ph type="title"/>
          </p:nvPr>
        </p:nvSpPr>
        <p:spPr/>
        <p:txBody>
          <a:bodyPr/>
          <a:lstStyle/>
          <a:p>
            <a:r>
              <a:rPr lang="nl-NL" dirty="0"/>
              <a:t>Sponsoring</a:t>
            </a:r>
          </a:p>
        </p:txBody>
      </p:sp>
      <p:sp>
        <p:nvSpPr>
          <p:cNvPr id="3" name="Tijdelijke aanduiding voor inhoud 2">
            <a:extLst>
              <a:ext uri="{FF2B5EF4-FFF2-40B4-BE49-F238E27FC236}">
                <a16:creationId xmlns:a16="http://schemas.microsoft.com/office/drawing/2014/main" id="{1DC0A17E-9BE2-480B-9FCF-DB0AB13684FA}"/>
              </a:ext>
            </a:extLst>
          </p:cNvPr>
          <p:cNvSpPr>
            <a:spLocks noGrp="1"/>
          </p:cNvSpPr>
          <p:nvPr>
            <p:ph idx="1"/>
          </p:nvPr>
        </p:nvSpPr>
        <p:spPr/>
        <p:txBody>
          <a:bodyPr/>
          <a:lstStyle/>
          <a:p>
            <a:r>
              <a:rPr lang="nl-NL" dirty="0"/>
              <a:t>Aandachtspunten / ideeën:</a:t>
            </a:r>
          </a:p>
          <a:p>
            <a:pPr lvl="1"/>
            <a:r>
              <a:rPr lang="nl-NL" dirty="0"/>
              <a:t>Sponsorlijst vanuit BC, gebruik de tips op de website BC, </a:t>
            </a:r>
            <a:r>
              <a:rPr lang="nl-NL" b="1" u="sng" dirty="0"/>
              <a:t>verdeel</a:t>
            </a:r>
            <a:r>
              <a:rPr lang="nl-NL" dirty="0"/>
              <a:t> en </a:t>
            </a:r>
            <a:r>
              <a:rPr lang="nl-NL" b="1" u="sng" dirty="0"/>
              <a:t>begin op tijd</a:t>
            </a:r>
            <a:endParaRPr lang="nl-NL" dirty="0"/>
          </a:p>
          <a:p>
            <a:pPr lvl="1"/>
            <a:r>
              <a:rPr lang="nl-NL" dirty="0"/>
              <a:t>Maak de sponsor aanvraag persoonlijk, uitleg wat en waarom / verhaal (persoonlijk) / foto</a:t>
            </a:r>
          </a:p>
          <a:p>
            <a:pPr lvl="1"/>
            <a:r>
              <a:rPr lang="nl-NL" dirty="0"/>
              <a:t>Geef de tegenprestatie ook aan </a:t>
            </a:r>
          </a:p>
          <a:p>
            <a:pPr lvl="1"/>
            <a:r>
              <a:rPr lang="nl-NL" dirty="0"/>
              <a:t>Ben gepast “brutaal”</a:t>
            </a:r>
          </a:p>
          <a:p>
            <a:pPr lvl="1"/>
            <a:r>
              <a:rPr lang="nl-NL" dirty="0"/>
              <a:t>Bedank de sponsors</a:t>
            </a:r>
          </a:p>
          <a:p>
            <a:pPr lvl="1"/>
            <a:r>
              <a:rPr lang="nl-NL" dirty="0"/>
              <a:t>Zorg voor goede vastlegging afspraken                     (database) en info richting BC/AD6       </a:t>
            </a:r>
          </a:p>
        </p:txBody>
      </p:sp>
    </p:spTree>
    <p:extLst>
      <p:ext uri="{BB962C8B-B14F-4D97-AF65-F5344CB8AC3E}">
        <p14:creationId xmlns:p14="http://schemas.microsoft.com/office/powerpoint/2010/main" val="6429116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1" end="1"/>
                                            </p:txEl>
                                          </p:spTgt>
                                        </p:tgtEl>
                                        <p:attrNameLst>
                                          <p:attrName>ppt_c</p:attrName>
                                        </p:attrNameLst>
                                      </p:cBhvr>
                                      <p:to>
                                        <a:schemeClr val="bg2"/>
                                      </p:to>
                                    </p:animClr>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2" end="2"/>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3" end="3"/>
                                            </p:txEl>
                                          </p:spTgt>
                                        </p:tgtEl>
                                        <p:attrNameLst>
                                          <p:attrName>ppt_c</p:attrName>
                                        </p:attrNameLst>
                                      </p:cBhvr>
                                      <p:to>
                                        <a:schemeClr val="bg2"/>
                                      </p:to>
                                    </p:animClr>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4" end="4"/>
                                            </p:txEl>
                                          </p:spTgt>
                                        </p:tgtEl>
                                        <p:attrNameLst>
                                          <p:attrName>ppt_c</p:attrName>
                                        </p:attrNameLst>
                                      </p:cBhvr>
                                      <p:to>
                                        <a:schemeClr val="bg2"/>
                                      </p:to>
                                    </p:animClr>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5" end="5"/>
                                            </p:txEl>
                                          </p:spTgt>
                                        </p:tgtEl>
                                        <p:attrNameLst>
                                          <p:attrName>ppt_c</p:attrName>
                                        </p:attrNameLst>
                                      </p:cBhvr>
                                      <p:to>
                                        <a:schemeClr val="bg2"/>
                                      </p:to>
                                    </p:animClr>
                                  </p:sub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2A3FD-13F3-4944-B49A-A0B0266A17B9}"/>
              </a:ext>
            </a:extLst>
          </p:cNvPr>
          <p:cNvSpPr>
            <a:spLocks noGrp="1"/>
          </p:cNvSpPr>
          <p:nvPr>
            <p:ph type="title"/>
          </p:nvPr>
        </p:nvSpPr>
        <p:spPr/>
        <p:txBody>
          <a:bodyPr/>
          <a:lstStyle/>
          <a:p>
            <a:r>
              <a:rPr lang="nl-NL" dirty="0"/>
              <a:t>Evenementen</a:t>
            </a:r>
          </a:p>
        </p:txBody>
      </p:sp>
      <p:pic>
        <p:nvPicPr>
          <p:cNvPr id="4" name="Tijdelijke aanduiding voor inhoud 3">
            <a:extLst>
              <a:ext uri="{FF2B5EF4-FFF2-40B4-BE49-F238E27FC236}">
                <a16:creationId xmlns:a16="http://schemas.microsoft.com/office/drawing/2014/main" id="{A9CEFAC8-DD2D-4FBB-A0C9-D79F52FA86CD}"/>
              </a:ext>
            </a:extLst>
          </p:cNvPr>
          <p:cNvPicPr>
            <a:picLocks noGrp="1" noChangeAspect="1"/>
          </p:cNvPicPr>
          <p:nvPr>
            <p:ph idx="1"/>
          </p:nvPr>
        </p:nvPicPr>
        <p:blipFill>
          <a:blip r:embed="rId2"/>
          <a:stretch>
            <a:fillRect/>
          </a:stretch>
        </p:blipFill>
        <p:spPr>
          <a:xfrm>
            <a:off x="1933575" y="1196752"/>
            <a:ext cx="1905000" cy="1428750"/>
          </a:xfrm>
          <a:prstGeom prst="rect">
            <a:avLst/>
          </a:prstGeom>
        </p:spPr>
      </p:pic>
      <p:pic>
        <p:nvPicPr>
          <p:cNvPr id="5" name="Afbeelding 4">
            <a:extLst>
              <a:ext uri="{FF2B5EF4-FFF2-40B4-BE49-F238E27FC236}">
                <a16:creationId xmlns:a16="http://schemas.microsoft.com/office/drawing/2014/main" id="{188DACBB-560B-489B-BEBF-F1CBF237E504}"/>
              </a:ext>
            </a:extLst>
          </p:cNvPr>
          <p:cNvPicPr>
            <a:picLocks noChangeAspect="1"/>
          </p:cNvPicPr>
          <p:nvPr/>
        </p:nvPicPr>
        <p:blipFill>
          <a:blip r:embed="rId3"/>
          <a:stretch>
            <a:fillRect/>
          </a:stretch>
        </p:blipFill>
        <p:spPr>
          <a:xfrm>
            <a:off x="4582336" y="1196533"/>
            <a:ext cx="2000250" cy="1504950"/>
          </a:xfrm>
          <a:prstGeom prst="rect">
            <a:avLst/>
          </a:prstGeom>
        </p:spPr>
      </p:pic>
      <p:pic>
        <p:nvPicPr>
          <p:cNvPr id="6" name="Afbeelding 5">
            <a:extLst>
              <a:ext uri="{FF2B5EF4-FFF2-40B4-BE49-F238E27FC236}">
                <a16:creationId xmlns:a16="http://schemas.microsoft.com/office/drawing/2014/main" id="{213BEFF6-D030-4CC0-87B9-9E62DFCB60DC}"/>
              </a:ext>
            </a:extLst>
          </p:cNvPr>
          <p:cNvPicPr>
            <a:picLocks noChangeAspect="1"/>
          </p:cNvPicPr>
          <p:nvPr/>
        </p:nvPicPr>
        <p:blipFill>
          <a:blip r:embed="rId4"/>
          <a:stretch>
            <a:fillRect/>
          </a:stretch>
        </p:blipFill>
        <p:spPr>
          <a:xfrm>
            <a:off x="7536161" y="1196533"/>
            <a:ext cx="2237283" cy="1491522"/>
          </a:xfrm>
          <a:prstGeom prst="rect">
            <a:avLst/>
          </a:prstGeom>
        </p:spPr>
      </p:pic>
      <p:pic>
        <p:nvPicPr>
          <p:cNvPr id="7" name="Afbeelding 6">
            <a:extLst>
              <a:ext uri="{FF2B5EF4-FFF2-40B4-BE49-F238E27FC236}">
                <a16:creationId xmlns:a16="http://schemas.microsoft.com/office/drawing/2014/main" id="{0A9F1F89-92BA-4560-8BED-D9C75E4B0A84}"/>
              </a:ext>
            </a:extLst>
          </p:cNvPr>
          <p:cNvPicPr>
            <a:picLocks noChangeAspect="1"/>
          </p:cNvPicPr>
          <p:nvPr/>
        </p:nvPicPr>
        <p:blipFill>
          <a:blip r:embed="rId5"/>
          <a:stretch>
            <a:fillRect/>
          </a:stretch>
        </p:blipFill>
        <p:spPr>
          <a:xfrm>
            <a:off x="1933576" y="2924944"/>
            <a:ext cx="1952625" cy="1469118"/>
          </a:xfrm>
          <a:prstGeom prst="rect">
            <a:avLst/>
          </a:prstGeom>
        </p:spPr>
      </p:pic>
      <p:pic>
        <p:nvPicPr>
          <p:cNvPr id="8" name="Afbeelding 7">
            <a:extLst>
              <a:ext uri="{FF2B5EF4-FFF2-40B4-BE49-F238E27FC236}">
                <a16:creationId xmlns:a16="http://schemas.microsoft.com/office/drawing/2014/main" id="{BA31D4B7-6595-4221-9B02-AF85987DFD4B}"/>
              </a:ext>
            </a:extLst>
          </p:cNvPr>
          <p:cNvPicPr>
            <a:picLocks noChangeAspect="1"/>
          </p:cNvPicPr>
          <p:nvPr/>
        </p:nvPicPr>
        <p:blipFill>
          <a:blip r:embed="rId6"/>
          <a:stretch>
            <a:fillRect/>
          </a:stretch>
        </p:blipFill>
        <p:spPr>
          <a:xfrm>
            <a:off x="4401505" y="2924944"/>
            <a:ext cx="2203677" cy="1469118"/>
          </a:xfrm>
          <a:prstGeom prst="rect">
            <a:avLst/>
          </a:prstGeom>
        </p:spPr>
      </p:pic>
      <p:pic>
        <p:nvPicPr>
          <p:cNvPr id="9" name="Afbeelding 8">
            <a:extLst>
              <a:ext uri="{FF2B5EF4-FFF2-40B4-BE49-F238E27FC236}">
                <a16:creationId xmlns:a16="http://schemas.microsoft.com/office/drawing/2014/main" id="{E2DDAF7B-7372-44D6-A284-C29D8A6AEB2D}"/>
              </a:ext>
            </a:extLst>
          </p:cNvPr>
          <p:cNvPicPr>
            <a:picLocks noChangeAspect="1"/>
          </p:cNvPicPr>
          <p:nvPr/>
        </p:nvPicPr>
        <p:blipFill>
          <a:blip r:embed="rId7"/>
          <a:stretch>
            <a:fillRect/>
          </a:stretch>
        </p:blipFill>
        <p:spPr>
          <a:xfrm>
            <a:off x="7120485" y="2924944"/>
            <a:ext cx="2561110" cy="1439100"/>
          </a:xfrm>
          <a:prstGeom prst="rect">
            <a:avLst/>
          </a:prstGeom>
        </p:spPr>
      </p:pic>
      <p:pic>
        <p:nvPicPr>
          <p:cNvPr id="10" name="Afbeelding 9">
            <a:extLst>
              <a:ext uri="{FF2B5EF4-FFF2-40B4-BE49-F238E27FC236}">
                <a16:creationId xmlns:a16="http://schemas.microsoft.com/office/drawing/2014/main" id="{53024DC2-56CA-4C6C-AA05-E918A02A0B8F}"/>
              </a:ext>
            </a:extLst>
          </p:cNvPr>
          <p:cNvPicPr>
            <a:picLocks noChangeAspect="1"/>
          </p:cNvPicPr>
          <p:nvPr/>
        </p:nvPicPr>
        <p:blipFill>
          <a:blip r:embed="rId8"/>
          <a:stretch>
            <a:fillRect/>
          </a:stretch>
        </p:blipFill>
        <p:spPr>
          <a:xfrm>
            <a:off x="1909762" y="4707746"/>
            <a:ext cx="2000250" cy="1333500"/>
          </a:xfrm>
          <a:prstGeom prst="rect">
            <a:avLst/>
          </a:prstGeom>
        </p:spPr>
      </p:pic>
      <p:pic>
        <p:nvPicPr>
          <p:cNvPr id="11" name="Afbeelding 10">
            <a:extLst>
              <a:ext uri="{FF2B5EF4-FFF2-40B4-BE49-F238E27FC236}">
                <a16:creationId xmlns:a16="http://schemas.microsoft.com/office/drawing/2014/main" id="{46D7F5AF-B092-45B3-8632-66C15E68C789}"/>
              </a:ext>
            </a:extLst>
          </p:cNvPr>
          <p:cNvPicPr>
            <a:picLocks noChangeAspect="1"/>
          </p:cNvPicPr>
          <p:nvPr/>
        </p:nvPicPr>
        <p:blipFill>
          <a:blip r:embed="rId9"/>
          <a:stretch>
            <a:fillRect/>
          </a:stretch>
        </p:blipFill>
        <p:spPr>
          <a:xfrm>
            <a:off x="4401504" y="4707746"/>
            <a:ext cx="1905000" cy="1428750"/>
          </a:xfrm>
          <a:prstGeom prst="rect">
            <a:avLst/>
          </a:prstGeom>
        </p:spPr>
      </p:pic>
      <p:pic>
        <p:nvPicPr>
          <p:cNvPr id="12" name="Afbeelding 11">
            <a:extLst>
              <a:ext uri="{FF2B5EF4-FFF2-40B4-BE49-F238E27FC236}">
                <a16:creationId xmlns:a16="http://schemas.microsoft.com/office/drawing/2014/main" id="{AD48C62B-5AF7-4F2C-B0CE-5684ABF3566E}"/>
              </a:ext>
            </a:extLst>
          </p:cNvPr>
          <p:cNvPicPr>
            <a:picLocks noChangeAspect="1"/>
          </p:cNvPicPr>
          <p:nvPr/>
        </p:nvPicPr>
        <p:blipFill>
          <a:blip r:embed="rId10"/>
          <a:stretch>
            <a:fillRect/>
          </a:stretch>
        </p:blipFill>
        <p:spPr>
          <a:xfrm>
            <a:off x="6721379" y="4707746"/>
            <a:ext cx="1905000" cy="1428750"/>
          </a:xfrm>
          <a:prstGeom prst="rect">
            <a:avLst/>
          </a:prstGeom>
        </p:spPr>
      </p:pic>
    </p:spTree>
    <p:extLst>
      <p:ext uri="{BB962C8B-B14F-4D97-AF65-F5344CB8AC3E}">
        <p14:creationId xmlns:p14="http://schemas.microsoft.com/office/powerpoint/2010/main" val="228548247"/>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2A3FD-13F3-4944-B49A-A0B0266A17B9}"/>
              </a:ext>
            </a:extLst>
          </p:cNvPr>
          <p:cNvSpPr>
            <a:spLocks noGrp="1"/>
          </p:cNvSpPr>
          <p:nvPr>
            <p:ph type="title"/>
          </p:nvPr>
        </p:nvSpPr>
        <p:spPr/>
        <p:txBody>
          <a:bodyPr/>
          <a:lstStyle/>
          <a:p>
            <a:r>
              <a:rPr lang="nl-NL" dirty="0"/>
              <a:t>Evenementen (1)</a:t>
            </a:r>
          </a:p>
        </p:txBody>
      </p:sp>
      <p:sp>
        <p:nvSpPr>
          <p:cNvPr id="3" name="Tijdelijke aanduiding voor inhoud 2">
            <a:extLst>
              <a:ext uri="{FF2B5EF4-FFF2-40B4-BE49-F238E27FC236}">
                <a16:creationId xmlns:a16="http://schemas.microsoft.com/office/drawing/2014/main" id="{1DC0A17E-9BE2-480B-9FCF-DB0AB13684FA}"/>
              </a:ext>
            </a:extLst>
          </p:cNvPr>
          <p:cNvSpPr>
            <a:spLocks noGrp="1"/>
          </p:cNvSpPr>
          <p:nvPr>
            <p:ph idx="1"/>
          </p:nvPr>
        </p:nvSpPr>
        <p:spPr>
          <a:xfrm>
            <a:off x="1847528" y="1196753"/>
            <a:ext cx="8229600" cy="4525963"/>
          </a:xfrm>
        </p:spPr>
        <p:txBody>
          <a:bodyPr/>
          <a:lstStyle/>
          <a:p>
            <a:r>
              <a:rPr lang="nl-NL" dirty="0"/>
              <a:t>Aandachtspunten / ideeën:</a:t>
            </a:r>
          </a:p>
          <a:p>
            <a:pPr lvl="1"/>
            <a:r>
              <a:rPr lang="nl-NL" dirty="0"/>
              <a:t>Verdeel de evenementen in “werkgroepen” binnen het team</a:t>
            </a:r>
          </a:p>
          <a:p>
            <a:pPr lvl="1"/>
            <a:r>
              <a:rPr lang="nl-NL" dirty="0"/>
              <a:t>Probeer te bereiken dat elk teamlid maar in 1 werkgroep zit. Spanning training(en) – evenement </a:t>
            </a:r>
          </a:p>
          <a:p>
            <a:pPr lvl="1"/>
            <a:r>
              <a:rPr lang="nl-NL" dirty="0"/>
              <a:t>Haal in de werkgroep andere mensen uit bedrijf / omgeving (vrienden, kennissen) binnen voor de organisatie. Bijv. evenement organisatie als stageopdracht student</a:t>
            </a:r>
          </a:p>
          <a:p>
            <a:pPr lvl="1"/>
            <a:r>
              <a:rPr lang="nl-NL" dirty="0"/>
              <a:t>Houdt werkgroep beperkt qua aantal maar betrek er later meer personen bij, teamleden – divers       </a:t>
            </a:r>
          </a:p>
        </p:txBody>
      </p:sp>
    </p:spTree>
    <p:extLst>
      <p:ext uri="{BB962C8B-B14F-4D97-AF65-F5344CB8AC3E}">
        <p14:creationId xmlns:p14="http://schemas.microsoft.com/office/powerpoint/2010/main" val="194051238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1" end="1"/>
                                            </p:txEl>
                                          </p:spTgt>
                                        </p:tgtEl>
                                        <p:attrNameLst>
                                          <p:attrName>ppt_c</p:attrName>
                                        </p:attrNameLst>
                                      </p:cBhvr>
                                      <p:to>
                                        <a:schemeClr val="bg2"/>
                                      </p:to>
                                    </p:animClr>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2" end="2"/>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3" end="3"/>
                                            </p:txEl>
                                          </p:spTgt>
                                        </p:tgtEl>
                                        <p:attrNameLst>
                                          <p:attrName>ppt_c</p:attrName>
                                        </p:attrNameLst>
                                      </p:cBhvr>
                                      <p:to>
                                        <a:schemeClr val="bg2"/>
                                      </p:to>
                                    </p:animClr>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2A3FD-13F3-4944-B49A-A0B0266A17B9}"/>
              </a:ext>
            </a:extLst>
          </p:cNvPr>
          <p:cNvSpPr>
            <a:spLocks noGrp="1"/>
          </p:cNvSpPr>
          <p:nvPr>
            <p:ph type="title"/>
          </p:nvPr>
        </p:nvSpPr>
        <p:spPr/>
        <p:txBody>
          <a:bodyPr/>
          <a:lstStyle/>
          <a:p>
            <a:r>
              <a:rPr lang="nl-NL" dirty="0"/>
              <a:t>Evenementen (2)</a:t>
            </a:r>
          </a:p>
        </p:txBody>
      </p:sp>
      <p:sp>
        <p:nvSpPr>
          <p:cNvPr id="3" name="Tijdelijke aanduiding voor inhoud 2">
            <a:extLst>
              <a:ext uri="{FF2B5EF4-FFF2-40B4-BE49-F238E27FC236}">
                <a16:creationId xmlns:a16="http://schemas.microsoft.com/office/drawing/2014/main" id="{1DC0A17E-9BE2-480B-9FCF-DB0AB13684FA}"/>
              </a:ext>
            </a:extLst>
          </p:cNvPr>
          <p:cNvSpPr>
            <a:spLocks noGrp="1"/>
          </p:cNvSpPr>
          <p:nvPr>
            <p:ph idx="1"/>
          </p:nvPr>
        </p:nvSpPr>
        <p:spPr/>
        <p:txBody>
          <a:bodyPr/>
          <a:lstStyle/>
          <a:p>
            <a:r>
              <a:rPr lang="nl-NL" dirty="0"/>
              <a:t>Aandachtspunten / ideeën:</a:t>
            </a:r>
          </a:p>
          <a:p>
            <a:pPr lvl="1"/>
            <a:r>
              <a:rPr lang="nl-NL" dirty="0"/>
              <a:t>Team Coppens Diervoeding had teamcaptain die niet meefietste maar coördinatie team deed = keuze</a:t>
            </a:r>
          </a:p>
          <a:p>
            <a:pPr lvl="1"/>
            <a:r>
              <a:rPr lang="nl-NL" dirty="0"/>
              <a:t>Centrale database (OneDrive) met verslagen en voortgang rapportage was voor ieder teamlid in te zien </a:t>
            </a:r>
          </a:p>
          <a:p>
            <a:pPr lvl="1"/>
            <a:r>
              <a:rPr lang="nl-NL" dirty="0"/>
              <a:t>Houdt als teamcaptain de voortgang erin       </a:t>
            </a:r>
          </a:p>
        </p:txBody>
      </p:sp>
    </p:spTree>
    <p:extLst>
      <p:ext uri="{BB962C8B-B14F-4D97-AF65-F5344CB8AC3E}">
        <p14:creationId xmlns:p14="http://schemas.microsoft.com/office/powerpoint/2010/main" val="77458349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1" end="1"/>
                                            </p:txEl>
                                          </p:spTgt>
                                        </p:tgtEl>
                                        <p:attrNameLst>
                                          <p:attrName>ppt_c</p:attrName>
                                        </p:attrNameLst>
                                      </p:cBhvr>
                                      <p:to>
                                        <a:schemeClr val="bg2"/>
                                      </p:to>
                                    </p:animClr>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2" end="2"/>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2A3FD-13F3-4944-B49A-A0B0266A17B9}"/>
              </a:ext>
            </a:extLst>
          </p:cNvPr>
          <p:cNvSpPr>
            <a:spLocks noGrp="1"/>
          </p:cNvSpPr>
          <p:nvPr>
            <p:ph type="title"/>
          </p:nvPr>
        </p:nvSpPr>
        <p:spPr>
          <a:xfrm>
            <a:off x="1981200" y="0"/>
            <a:ext cx="8229600" cy="1143000"/>
          </a:xfrm>
        </p:spPr>
        <p:txBody>
          <a:bodyPr/>
          <a:lstStyle/>
          <a:p>
            <a:r>
              <a:rPr lang="nl-NL" dirty="0"/>
              <a:t>Algemeen (1)</a:t>
            </a:r>
          </a:p>
        </p:txBody>
      </p:sp>
      <p:sp>
        <p:nvSpPr>
          <p:cNvPr id="3" name="Tijdelijke aanduiding voor inhoud 2">
            <a:extLst>
              <a:ext uri="{FF2B5EF4-FFF2-40B4-BE49-F238E27FC236}">
                <a16:creationId xmlns:a16="http://schemas.microsoft.com/office/drawing/2014/main" id="{1DC0A17E-9BE2-480B-9FCF-DB0AB13684FA}"/>
              </a:ext>
            </a:extLst>
          </p:cNvPr>
          <p:cNvSpPr>
            <a:spLocks noGrp="1"/>
          </p:cNvSpPr>
          <p:nvPr>
            <p:ph idx="1"/>
          </p:nvPr>
        </p:nvSpPr>
        <p:spPr>
          <a:xfrm>
            <a:off x="1631504" y="908721"/>
            <a:ext cx="8579296" cy="4525963"/>
          </a:xfrm>
        </p:spPr>
        <p:txBody>
          <a:bodyPr/>
          <a:lstStyle/>
          <a:p>
            <a:r>
              <a:rPr lang="nl-NL" dirty="0"/>
              <a:t>Tips vanuit ons team:</a:t>
            </a:r>
          </a:p>
          <a:p>
            <a:pPr lvl="1"/>
            <a:r>
              <a:rPr lang="nl-NL" dirty="0"/>
              <a:t>Maak een planning, verdeel en begin op tijd</a:t>
            </a:r>
          </a:p>
          <a:p>
            <a:pPr lvl="1"/>
            <a:r>
              <a:rPr lang="nl-NL" dirty="0"/>
              <a:t>Doe niet alles alleen als team: vraag vrijwilligers erbij!</a:t>
            </a:r>
          </a:p>
          <a:p>
            <a:pPr lvl="2"/>
            <a:r>
              <a:rPr lang="nl-NL" dirty="0"/>
              <a:t>Ontlast de teamleden die moeten trainen en is er balans tussen trainen en alle andere werkzaamheden (sponsoring – evenementen)</a:t>
            </a:r>
          </a:p>
          <a:p>
            <a:pPr lvl="2"/>
            <a:r>
              <a:rPr lang="nl-NL" dirty="0"/>
              <a:t>Betrek er derden bij! Veel mensen naaste omgeving vinden het leuk om je te ondersteunen bij activiteiten </a:t>
            </a:r>
          </a:p>
          <a:p>
            <a:pPr lvl="2"/>
            <a:r>
              <a:rPr lang="nl-NL" dirty="0"/>
              <a:t>Uiteindelijk was team Coppens Diervoeding &gt;60 personen. Daardoor veel evenementen kunnen organiseren en grote betrokkenheid. Bovendien super gezellig  </a:t>
            </a:r>
          </a:p>
          <a:p>
            <a:pPr lvl="2"/>
            <a:r>
              <a:rPr lang="nl-NL" dirty="0"/>
              <a:t>Probeer slimme oplossingen, bv stageopdracht evenementen organisatie</a:t>
            </a:r>
          </a:p>
        </p:txBody>
      </p:sp>
    </p:spTree>
    <p:extLst>
      <p:ext uri="{BB962C8B-B14F-4D97-AF65-F5344CB8AC3E}">
        <p14:creationId xmlns:p14="http://schemas.microsoft.com/office/powerpoint/2010/main" val="164452625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1" end="1"/>
                                            </p:txEl>
                                          </p:spTgt>
                                        </p:tgtEl>
                                        <p:attrNameLst>
                                          <p:attrName>ppt_c</p:attrName>
                                        </p:attrNameLst>
                                      </p:cBhvr>
                                      <p:to>
                                        <a:schemeClr val="bg2"/>
                                      </p:to>
                                    </p:animClr>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3" end="3"/>
                                            </p:txEl>
                                          </p:spTgt>
                                        </p:tgtEl>
                                        <p:attrNameLst>
                                          <p:attrName>ppt_c</p:attrName>
                                        </p:attrNameLst>
                                      </p:cBhvr>
                                      <p:to>
                                        <a:schemeClr val="bg2"/>
                                      </p:to>
                                    </p:animClr>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4" end="4"/>
                                            </p:txEl>
                                          </p:spTgt>
                                        </p:tgtEl>
                                        <p:attrNameLst>
                                          <p:attrName>ppt_c</p:attrName>
                                        </p:attrNameLst>
                                      </p:cBhvr>
                                      <p:to>
                                        <a:schemeClr val="bg2"/>
                                      </p:to>
                                    </p:animClr>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5" end="5"/>
                                            </p:txEl>
                                          </p:spTgt>
                                        </p:tgtEl>
                                        <p:attrNameLst>
                                          <p:attrName>ppt_c</p:attrName>
                                        </p:attrNameLst>
                                      </p:cBhvr>
                                      <p:to>
                                        <a:schemeClr val="bg2"/>
                                      </p:to>
                                    </p:animClr>
                                  </p:sub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jdelijke aanduiding voor inhoud 2">
            <a:extLst>
              <a:ext uri="{FF2B5EF4-FFF2-40B4-BE49-F238E27FC236}">
                <a16:creationId xmlns:a16="http://schemas.microsoft.com/office/drawing/2014/main" id="{6041A834-3E00-4B68-8EAF-3C5CB3662C43}"/>
              </a:ext>
            </a:extLst>
          </p:cNvPr>
          <p:cNvSpPr>
            <a:spLocks noGrp="1"/>
          </p:cNvSpPr>
          <p:nvPr>
            <p:ph idx="1"/>
          </p:nvPr>
        </p:nvSpPr>
        <p:spPr>
          <a:xfrm>
            <a:off x="1919289" y="620713"/>
            <a:ext cx="8569325" cy="5505450"/>
          </a:xfrm>
        </p:spPr>
        <p:txBody>
          <a:bodyPr/>
          <a:lstStyle/>
          <a:p>
            <a:pPr algn="ctr"/>
            <a:r>
              <a:rPr lang="nl-NL" altLang="nl-NL" dirty="0">
                <a:solidFill>
                  <a:srgbClr val="FF0000"/>
                </a:solidFill>
              </a:rPr>
              <a:t>Lex Houweling</a:t>
            </a:r>
          </a:p>
          <a:p>
            <a:endParaRPr lang="nl-NL" altLang="nl-NL" dirty="0">
              <a:solidFill>
                <a:srgbClr val="FF0000"/>
              </a:solidFill>
            </a:endParaRPr>
          </a:p>
          <a:p>
            <a:endParaRPr lang="nl-NL" altLang="nl-NL" dirty="0">
              <a:solidFill>
                <a:srgbClr val="FF0000"/>
              </a:solidFill>
            </a:endParaRPr>
          </a:p>
          <a:p>
            <a:endParaRPr lang="nl-NL" altLang="nl-NL" dirty="0">
              <a:solidFill>
                <a:srgbClr val="FF0000"/>
              </a:solidFill>
            </a:endParaRPr>
          </a:p>
        </p:txBody>
      </p:sp>
      <p:pic>
        <p:nvPicPr>
          <p:cNvPr id="5" name="Afbeelding 4" descr="Afbeelding met lucht, buiten, weg, fiets&#10;&#10;Beschrijving is gegenereerd met zeer hoge betrouwbaarheid">
            <a:extLst>
              <a:ext uri="{FF2B5EF4-FFF2-40B4-BE49-F238E27FC236}">
                <a16:creationId xmlns:a16="http://schemas.microsoft.com/office/drawing/2014/main" id="{7E15004C-FAFF-406B-B4C0-C3A7B9CC66F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953516" y="1289481"/>
            <a:ext cx="4973715" cy="3315810"/>
          </a:xfrm>
          <a:prstGeom prst="rect">
            <a:avLst/>
          </a:prstGeom>
        </p:spPr>
      </p:pic>
      <p:pic>
        <p:nvPicPr>
          <p:cNvPr id="10" name="Afbeelding 9" descr="Afbeelding met boom, buiten, fiets, persoon&#10;&#10;Beschrijving is gegenereerd met zeer hoge betrouwbaarheid">
            <a:extLst>
              <a:ext uri="{FF2B5EF4-FFF2-40B4-BE49-F238E27FC236}">
                <a16:creationId xmlns:a16="http://schemas.microsoft.com/office/drawing/2014/main" id="{8CE527DF-4BE6-4D41-8AFA-BA10096E9D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823" y="1289481"/>
            <a:ext cx="4978693" cy="331581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2A3FD-13F3-4944-B49A-A0B0266A17B9}"/>
              </a:ext>
            </a:extLst>
          </p:cNvPr>
          <p:cNvSpPr>
            <a:spLocks noGrp="1"/>
          </p:cNvSpPr>
          <p:nvPr>
            <p:ph type="title"/>
          </p:nvPr>
        </p:nvSpPr>
        <p:spPr>
          <a:xfrm>
            <a:off x="1981200" y="125760"/>
            <a:ext cx="8229600" cy="1143000"/>
          </a:xfrm>
        </p:spPr>
        <p:txBody>
          <a:bodyPr/>
          <a:lstStyle/>
          <a:p>
            <a:r>
              <a:rPr lang="nl-NL" dirty="0"/>
              <a:t>Algemeen (2)</a:t>
            </a:r>
          </a:p>
        </p:txBody>
      </p:sp>
      <p:sp>
        <p:nvSpPr>
          <p:cNvPr id="3" name="Tijdelijke aanduiding voor inhoud 2">
            <a:extLst>
              <a:ext uri="{FF2B5EF4-FFF2-40B4-BE49-F238E27FC236}">
                <a16:creationId xmlns:a16="http://schemas.microsoft.com/office/drawing/2014/main" id="{1DC0A17E-9BE2-480B-9FCF-DB0AB13684FA}"/>
              </a:ext>
            </a:extLst>
          </p:cNvPr>
          <p:cNvSpPr>
            <a:spLocks noGrp="1"/>
          </p:cNvSpPr>
          <p:nvPr>
            <p:ph idx="1"/>
          </p:nvPr>
        </p:nvSpPr>
        <p:spPr>
          <a:xfrm>
            <a:off x="1703512" y="1166019"/>
            <a:ext cx="8229600" cy="4525963"/>
          </a:xfrm>
        </p:spPr>
        <p:txBody>
          <a:bodyPr/>
          <a:lstStyle/>
          <a:p>
            <a:r>
              <a:rPr lang="nl-NL" dirty="0"/>
              <a:t>Tips vanuit ons team:</a:t>
            </a:r>
          </a:p>
          <a:p>
            <a:pPr lvl="1"/>
            <a:r>
              <a:rPr lang="nl-NL" dirty="0"/>
              <a:t>Zorg voor centrale database (OneDrive, Dropbox, googledrive,…  die ieder teamlid kan inzien en bewerken. Ook op deelnemerssite van BC staan vele draaiboeken, tips en info om je te ondersteunen        </a:t>
            </a:r>
          </a:p>
          <a:p>
            <a:pPr lvl="1"/>
            <a:r>
              <a:rPr lang="nl-NL" dirty="0"/>
              <a:t>Zoek de publiciteit, vooral bij “regionaal” team. Kan meestal gratis (regionale krant/blad). PR-Cie. BC kan je daarmee super ondersteunen</a:t>
            </a:r>
          </a:p>
          <a:p>
            <a:pPr lvl="1"/>
            <a:r>
              <a:rPr lang="nl-NL" dirty="0"/>
              <a:t>Niet alles zal lukken, soms krijg je zelfs tegenwerking. Laat je niet uit het “veld” slaan maar ben inventief en creatief (alternatieve biggenrace) </a:t>
            </a:r>
          </a:p>
        </p:txBody>
      </p:sp>
    </p:spTree>
    <p:extLst>
      <p:ext uri="{BB962C8B-B14F-4D97-AF65-F5344CB8AC3E}">
        <p14:creationId xmlns:p14="http://schemas.microsoft.com/office/powerpoint/2010/main" val="49522428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1" end="1"/>
                                            </p:txEl>
                                          </p:spTgt>
                                        </p:tgtEl>
                                        <p:attrNameLst>
                                          <p:attrName>ppt_c</p:attrName>
                                        </p:attrNameLst>
                                      </p:cBhvr>
                                      <p:to>
                                        <a:schemeClr val="bg2"/>
                                      </p:to>
                                    </p:animClr>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2" end="2"/>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E69429-63CF-45F8-BA2E-E07062C47EA8}"/>
              </a:ext>
            </a:extLst>
          </p:cNvPr>
          <p:cNvSpPr>
            <a:spLocks noGrp="1"/>
          </p:cNvSpPr>
          <p:nvPr>
            <p:ph type="title"/>
          </p:nvPr>
        </p:nvSpPr>
        <p:spPr/>
        <p:txBody>
          <a:bodyPr/>
          <a:lstStyle/>
          <a:p>
            <a:r>
              <a:rPr lang="nl-NL" dirty="0"/>
              <a:t>Algemeen (3)</a:t>
            </a:r>
          </a:p>
        </p:txBody>
      </p:sp>
      <p:sp>
        <p:nvSpPr>
          <p:cNvPr id="3" name="Tijdelijke aanduiding voor inhoud 2">
            <a:extLst>
              <a:ext uri="{FF2B5EF4-FFF2-40B4-BE49-F238E27FC236}">
                <a16:creationId xmlns:a16="http://schemas.microsoft.com/office/drawing/2014/main" id="{7A4BEEDB-4518-4870-973C-96F19B6DBE1E}"/>
              </a:ext>
            </a:extLst>
          </p:cNvPr>
          <p:cNvSpPr>
            <a:spLocks noGrp="1"/>
          </p:cNvSpPr>
          <p:nvPr>
            <p:ph idx="1"/>
          </p:nvPr>
        </p:nvSpPr>
        <p:spPr>
          <a:xfrm>
            <a:off x="1775520" y="1556793"/>
            <a:ext cx="8352928" cy="4525963"/>
          </a:xfrm>
        </p:spPr>
        <p:txBody>
          <a:bodyPr/>
          <a:lstStyle/>
          <a:p>
            <a:r>
              <a:rPr lang="nl-NL" dirty="0"/>
              <a:t>Tips vanuit ons team:</a:t>
            </a:r>
          </a:p>
          <a:p>
            <a:pPr lvl="1"/>
            <a:r>
              <a:rPr lang="nl-NL" dirty="0"/>
              <a:t>Probeer zoveel mogelijk partners / kinderen etc. van teamleden de hele week mee te krijgen naar de “</a:t>
            </a:r>
            <a:r>
              <a:rPr lang="nl-NL" dirty="0" err="1"/>
              <a:t>Alpe</a:t>
            </a:r>
            <a:r>
              <a:rPr lang="nl-NL" dirty="0"/>
              <a:t>”</a:t>
            </a:r>
          </a:p>
          <a:p>
            <a:pPr lvl="1" algn="ctr"/>
            <a:r>
              <a:rPr lang="nl-NL" sz="6000" b="1" dirty="0"/>
              <a:t>En beleef / geniet / ervaar de “week” voor 100% !       </a:t>
            </a:r>
          </a:p>
          <a:p>
            <a:endParaRPr lang="nl-NL" dirty="0"/>
          </a:p>
        </p:txBody>
      </p:sp>
    </p:spTree>
    <p:extLst>
      <p:ext uri="{BB962C8B-B14F-4D97-AF65-F5344CB8AC3E}">
        <p14:creationId xmlns:p14="http://schemas.microsoft.com/office/powerpoint/2010/main" val="35991784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1" end="1"/>
                                            </p:txEl>
                                          </p:spTgt>
                                        </p:tgtEl>
                                        <p:attrNameLst>
                                          <p:attrName>ppt_c</p:attrName>
                                        </p:attrNameLst>
                                      </p:cBhvr>
                                      <p:to>
                                        <a:schemeClr val="bg2"/>
                                      </p:to>
                                    </p:animClr>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677FD3-32E4-4A6E-A3D9-339F419CAB6C}"/>
              </a:ext>
            </a:extLst>
          </p:cNvPr>
          <p:cNvSpPr>
            <a:spLocks noGrp="1"/>
          </p:cNvSpPr>
          <p:nvPr>
            <p:ph type="title"/>
          </p:nvPr>
        </p:nvSpPr>
        <p:spPr>
          <a:xfrm>
            <a:off x="1981200" y="274638"/>
            <a:ext cx="8229600" cy="862880"/>
          </a:xfrm>
        </p:spPr>
        <p:txBody>
          <a:bodyPr/>
          <a:lstStyle/>
          <a:p>
            <a:pPr algn="ctr"/>
            <a:r>
              <a:rPr lang="nl-NL" dirty="0"/>
              <a:t>BIG Challenge team</a:t>
            </a:r>
          </a:p>
        </p:txBody>
      </p:sp>
      <p:pic>
        <p:nvPicPr>
          <p:cNvPr id="13" name="Tijdelijke aanduiding voor inhoud 12">
            <a:extLst>
              <a:ext uri="{FF2B5EF4-FFF2-40B4-BE49-F238E27FC236}">
                <a16:creationId xmlns:a16="http://schemas.microsoft.com/office/drawing/2014/main" id="{DA5994C2-8D9A-4627-AA8E-D609CFED8F0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39665" y="956884"/>
            <a:ext cx="8229599" cy="5486401"/>
          </a:xfrm>
        </p:spPr>
      </p:pic>
      <p:sp>
        <p:nvSpPr>
          <p:cNvPr id="14" name="Tekstvak 13">
            <a:extLst>
              <a:ext uri="{FF2B5EF4-FFF2-40B4-BE49-F238E27FC236}">
                <a16:creationId xmlns:a16="http://schemas.microsoft.com/office/drawing/2014/main" id="{8DBB0242-5ECD-4DC1-A46F-8D7868C092A2}"/>
              </a:ext>
            </a:extLst>
          </p:cNvPr>
          <p:cNvSpPr txBox="1"/>
          <p:nvPr/>
        </p:nvSpPr>
        <p:spPr>
          <a:xfrm>
            <a:off x="4655840" y="4797152"/>
            <a:ext cx="2880320" cy="923330"/>
          </a:xfrm>
          <a:prstGeom prst="rect">
            <a:avLst/>
          </a:prstGeom>
          <a:noFill/>
        </p:spPr>
        <p:txBody>
          <a:bodyPr wrap="square" rtlCol="0">
            <a:spAutoFit/>
          </a:bodyPr>
          <a:lstStyle/>
          <a:p>
            <a:pPr algn="ctr"/>
            <a:r>
              <a:rPr lang="nl-NL" b="1" dirty="0"/>
              <a:t>64 keer de berg op !</a:t>
            </a:r>
          </a:p>
          <a:p>
            <a:pPr algn="ctr"/>
            <a:endParaRPr lang="nl-NL" b="1" dirty="0"/>
          </a:p>
          <a:p>
            <a:pPr algn="ctr"/>
            <a:r>
              <a:rPr lang="nl-NL" b="1" dirty="0"/>
              <a:t>&gt; 92.500 euro !</a:t>
            </a:r>
          </a:p>
        </p:txBody>
      </p:sp>
      <p:pic>
        <p:nvPicPr>
          <p:cNvPr id="3" name="Afbeelding 2">
            <a:extLst>
              <a:ext uri="{FF2B5EF4-FFF2-40B4-BE49-F238E27FC236}">
                <a16:creationId xmlns:a16="http://schemas.microsoft.com/office/drawing/2014/main" id="{DE737859-FDC1-4E19-97F9-8B49D9B0EE2A}"/>
              </a:ext>
            </a:extLst>
          </p:cNvPr>
          <p:cNvPicPr>
            <a:picLocks noChangeAspect="1"/>
          </p:cNvPicPr>
          <p:nvPr/>
        </p:nvPicPr>
        <p:blipFill>
          <a:blip r:embed="rId3"/>
          <a:stretch>
            <a:fillRect/>
          </a:stretch>
        </p:blipFill>
        <p:spPr>
          <a:xfrm>
            <a:off x="2039664" y="953526"/>
            <a:ext cx="804742" cy="810838"/>
          </a:xfrm>
          <a:prstGeom prst="rect">
            <a:avLst/>
          </a:prstGeom>
        </p:spPr>
      </p:pic>
      <p:pic>
        <p:nvPicPr>
          <p:cNvPr id="4" name="Afbeelding 3">
            <a:extLst>
              <a:ext uri="{FF2B5EF4-FFF2-40B4-BE49-F238E27FC236}">
                <a16:creationId xmlns:a16="http://schemas.microsoft.com/office/drawing/2014/main" id="{ABE1C97D-1B85-47A7-B8DE-5A453AAA07E1}"/>
              </a:ext>
            </a:extLst>
          </p:cNvPr>
          <p:cNvPicPr>
            <a:picLocks noChangeAspect="1"/>
          </p:cNvPicPr>
          <p:nvPr/>
        </p:nvPicPr>
        <p:blipFill>
          <a:blip r:embed="rId4"/>
          <a:stretch>
            <a:fillRect/>
          </a:stretch>
        </p:blipFill>
        <p:spPr>
          <a:xfrm>
            <a:off x="8834703" y="953527"/>
            <a:ext cx="1434560" cy="810838"/>
          </a:xfrm>
          <a:prstGeom prst="rect">
            <a:avLst/>
          </a:prstGeom>
        </p:spPr>
      </p:pic>
    </p:spTree>
    <p:extLst>
      <p:ext uri="{BB962C8B-B14F-4D97-AF65-F5344CB8AC3E}">
        <p14:creationId xmlns:p14="http://schemas.microsoft.com/office/powerpoint/2010/main" val="3124996010"/>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hthoek 5">
            <a:extLst>
              <a:ext uri="{FF2B5EF4-FFF2-40B4-BE49-F238E27FC236}">
                <a16:creationId xmlns:a16="http://schemas.microsoft.com/office/drawing/2014/main" id="{F546DCB1-733E-482D-9D8E-94797D84407D}"/>
              </a:ext>
            </a:extLst>
          </p:cNvPr>
          <p:cNvSpPr>
            <a:spLocks noChangeArrowheads="1"/>
          </p:cNvSpPr>
          <p:nvPr/>
        </p:nvSpPr>
        <p:spPr bwMode="auto">
          <a:xfrm>
            <a:off x="2279651" y="5229226"/>
            <a:ext cx="604837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nl-NL" altLang="nl-NL"/>
              <a:t>Promotiematerialen:</a:t>
            </a:r>
            <a:br>
              <a:rPr lang="nl-NL" altLang="nl-NL"/>
            </a:br>
            <a:r>
              <a:rPr lang="nl-NL" altLang="nl-NL" b="1"/>
              <a:t>Herman van Welie</a:t>
            </a:r>
          </a:p>
        </p:txBody>
      </p:sp>
      <p:pic>
        <p:nvPicPr>
          <p:cNvPr id="2051" name="Afbeelding 4">
            <a:extLst>
              <a:ext uri="{FF2B5EF4-FFF2-40B4-BE49-F238E27FC236}">
                <a16:creationId xmlns:a16="http://schemas.microsoft.com/office/drawing/2014/main" id="{27B30981-BAC0-417D-91C7-2545343B5F1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1588" y="115888"/>
            <a:ext cx="8050213" cy="490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Afbeelding 3" descr="Ad6_logo_groot jpg.jpg">
            <a:extLst>
              <a:ext uri="{FF2B5EF4-FFF2-40B4-BE49-F238E27FC236}">
                <a16:creationId xmlns:a16="http://schemas.microsoft.com/office/drawing/2014/main" id="{8ACBF42D-4483-42A8-8C4B-5CBCFD05BC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58226" y="4941888"/>
            <a:ext cx="200977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7062470F-8AED-4808-B751-758B6B97558D}"/>
              </a:ext>
            </a:extLst>
          </p:cNvPr>
          <p:cNvSpPr>
            <a:spLocks noGrp="1"/>
          </p:cNvSpPr>
          <p:nvPr>
            <p:ph type="title"/>
          </p:nvPr>
        </p:nvSpPr>
        <p:spPr/>
        <p:txBody>
          <a:bodyPr/>
          <a:lstStyle/>
          <a:p>
            <a:pPr eaLnBrk="1" hangingPunct="1"/>
            <a:r>
              <a:rPr lang="nl-NL" altLang="nl-NL"/>
              <a:t>Verkoop én uitleen van…</a:t>
            </a:r>
          </a:p>
        </p:txBody>
      </p:sp>
      <p:sp>
        <p:nvSpPr>
          <p:cNvPr id="5123" name="Tijdelijke aanduiding voor inhoud 2">
            <a:extLst>
              <a:ext uri="{FF2B5EF4-FFF2-40B4-BE49-F238E27FC236}">
                <a16:creationId xmlns:a16="http://schemas.microsoft.com/office/drawing/2014/main" id="{9310F8F7-434C-4A37-BD2C-27A4EA57EF4C}"/>
              </a:ext>
            </a:extLst>
          </p:cNvPr>
          <p:cNvSpPr>
            <a:spLocks noGrp="1"/>
          </p:cNvSpPr>
          <p:nvPr>
            <p:ph idx="1"/>
          </p:nvPr>
        </p:nvSpPr>
        <p:spPr/>
        <p:txBody>
          <a:bodyPr/>
          <a:lstStyle/>
          <a:p>
            <a:pPr eaLnBrk="1" hangingPunct="1"/>
            <a:r>
              <a:rPr lang="nl-NL" altLang="nl-NL"/>
              <a:t>T-shirts </a:t>
            </a:r>
          </a:p>
          <a:p>
            <a:pPr eaLnBrk="1" hangingPunct="1"/>
            <a:r>
              <a:rPr lang="nl-NL" altLang="nl-NL"/>
              <a:t>Mok</a:t>
            </a:r>
          </a:p>
          <a:p>
            <a:pPr eaLnBrk="1" hangingPunct="1"/>
            <a:r>
              <a:rPr lang="nl-NL" altLang="nl-NL"/>
              <a:t>Caps</a:t>
            </a:r>
          </a:p>
          <a:p>
            <a:pPr eaLnBrk="1" hangingPunct="1"/>
            <a:r>
              <a:rPr lang="nl-NL" altLang="nl-NL"/>
              <a:t>Rugzak </a:t>
            </a:r>
          </a:p>
          <a:p>
            <a:pPr eaLnBrk="1" hangingPunct="1"/>
            <a:endParaRPr lang="nl-NL" altLang="nl-NL"/>
          </a:p>
          <a:p>
            <a:pPr eaLnBrk="1" hangingPunct="1"/>
            <a:r>
              <a:rPr lang="nl-NL" altLang="nl-NL"/>
              <a:t>Zeildoek</a:t>
            </a:r>
          </a:p>
          <a:p>
            <a:pPr eaLnBrk="1" hangingPunct="1"/>
            <a:r>
              <a:rPr lang="nl-NL" altLang="nl-NL"/>
              <a:t>Beachflag </a:t>
            </a:r>
          </a:p>
          <a:p>
            <a:pPr eaLnBrk="1" hangingPunct="1"/>
            <a:r>
              <a:rPr lang="nl-NL" altLang="nl-NL"/>
              <a:t>roll- up banners</a:t>
            </a:r>
          </a:p>
          <a:p>
            <a:pPr eaLnBrk="1" hangingPunct="1"/>
            <a:r>
              <a:rPr lang="nl-NL" altLang="nl-NL"/>
              <a:t>Enz. </a:t>
            </a:r>
          </a:p>
        </p:txBody>
      </p:sp>
      <p:pic>
        <p:nvPicPr>
          <p:cNvPr id="5124" name="Picture 7" descr="https://deelnemers.bigchallenge.eu/applications/bigchallenge/cache/image/ratio/600/0/-2017-beeldmateriaal-foto-_en_videomateriaal-Alle_materialen_aangesneden.jpg">
            <a:hlinkClick r:id="rId3"/>
            <a:extLst>
              <a:ext uri="{FF2B5EF4-FFF2-40B4-BE49-F238E27FC236}">
                <a16:creationId xmlns:a16="http://schemas.microsoft.com/office/drawing/2014/main" id="{DF610B64-8281-4361-87C9-2F94D220A9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7213" y="1557338"/>
            <a:ext cx="5715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a:extLst>
              <a:ext uri="{FF2B5EF4-FFF2-40B4-BE49-F238E27FC236}">
                <a16:creationId xmlns:a16="http://schemas.microsoft.com/office/drawing/2014/main" id="{22519442-EF46-477F-860D-800777AC63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1538" y="4508500"/>
            <a:ext cx="1909762" cy="1644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26" name="AutoShape 7" descr="Afbeeldingsresultaat voor nieuw">
            <a:extLst>
              <a:ext uri="{FF2B5EF4-FFF2-40B4-BE49-F238E27FC236}">
                <a16:creationId xmlns:a16="http://schemas.microsoft.com/office/drawing/2014/main" id="{58B0F322-359D-4AE5-8C9B-6D25F882673C}"/>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nl-NL" altLang="nl-NL" sz="1800">
              <a:latin typeface="Arial" panose="020B0604020202020204" pitchFamily="34" charset="0"/>
            </a:endParaRPr>
          </a:p>
        </p:txBody>
      </p:sp>
      <p:pic>
        <p:nvPicPr>
          <p:cNvPr id="5127" name="Picture 8">
            <a:extLst>
              <a:ext uri="{FF2B5EF4-FFF2-40B4-BE49-F238E27FC236}">
                <a16:creationId xmlns:a16="http://schemas.microsoft.com/office/drawing/2014/main" id="{535260C7-208E-4D69-9F88-13739605D0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699" t="23833" r="830"/>
          <a:stretch>
            <a:fillRect/>
          </a:stretch>
        </p:blipFill>
        <p:spPr bwMode="auto">
          <a:xfrm>
            <a:off x="7353300" y="4508501"/>
            <a:ext cx="1017588" cy="722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jdelijke aanduiding voor inhoud 1">
            <a:extLst>
              <a:ext uri="{FF2B5EF4-FFF2-40B4-BE49-F238E27FC236}">
                <a16:creationId xmlns:a16="http://schemas.microsoft.com/office/drawing/2014/main" id="{2D95F9A3-F6A5-442C-AE5F-CE07CD6D717F}"/>
              </a:ext>
            </a:extLst>
          </p:cNvPr>
          <p:cNvSpPr>
            <a:spLocks noGrp="1"/>
          </p:cNvSpPr>
          <p:nvPr>
            <p:ph idx="1"/>
          </p:nvPr>
        </p:nvSpPr>
        <p:spPr/>
        <p:txBody>
          <a:bodyPr/>
          <a:lstStyle/>
          <a:p>
            <a:endParaRPr lang="nl-NL" altLang="nl-NL"/>
          </a:p>
        </p:txBody>
      </p:sp>
      <p:sp>
        <p:nvSpPr>
          <p:cNvPr id="7171" name="Titel 2">
            <a:extLst>
              <a:ext uri="{FF2B5EF4-FFF2-40B4-BE49-F238E27FC236}">
                <a16:creationId xmlns:a16="http://schemas.microsoft.com/office/drawing/2014/main" id="{C72E1784-39D3-48ED-9C1C-2DFB303AC39E}"/>
              </a:ext>
            </a:extLst>
          </p:cNvPr>
          <p:cNvSpPr>
            <a:spLocks noGrp="1"/>
          </p:cNvSpPr>
          <p:nvPr>
            <p:ph type="title"/>
          </p:nvPr>
        </p:nvSpPr>
        <p:spPr/>
        <p:txBody>
          <a:bodyPr/>
          <a:lstStyle/>
          <a:p>
            <a:r>
              <a:rPr lang="nl-NL" altLang="nl-NL"/>
              <a:t>Primeur  -  Sprong voorwaarts</a:t>
            </a:r>
          </a:p>
        </p:txBody>
      </p:sp>
      <p:pic>
        <p:nvPicPr>
          <p:cNvPr id="7172" name="Picture 5" descr="Afbeeldingsresultaat voor big step">
            <a:extLst>
              <a:ext uri="{FF2B5EF4-FFF2-40B4-BE49-F238E27FC236}">
                <a16:creationId xmlns:a16="http://schemas.microsoft.com/office/drawing/2014/main" id="{5788C368-CCDA-4AC6-AB8C-3B06789829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4475" y="1858964"/>
            <a:ext cx="9190038" cy="452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AutoShape 7" descr="Afbeeldingsresultaat voor sprong in het diepe">
            <a:extLst>
              <a:ext uri="{FF2B5EF4-FFF2-40B4-BE49-F238E27FC236}">
                <a16:creationId xmlns:a16="http://schemas.microsoft.com/office/drawing/2014/main" id="{1505545C-6768-4ABD-AA36-6FB6ED55BBA6}"/>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nl-NL" altLang="nl-NL" sz="1800">
              <a:latin typeface="Arial" panose="020B0604020202020204" pitchFamily="34" charset="0"/>
            </a:endParaRPr>
          </a:p>
        </p:txBody>
      </p:sp>
      <p:pic>
        <p:nvPicPr>
          <p:cNvPr id="3080" name="Picture 8">
            <a:extLst>
              <a:ext uri="{FF2B5EF4-FFF2-40B4-BE49-F238E27FC236}">
                <a16:creationId xmlns:a16="http://schemas.microsoft.com/office/drawing/2014/main" id="{966D2DD4-B514-4710-B847-F2B1E6BA42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1205"/>
          <a:stretch>
            <a:fillRect/>
          </a:stretch>
        </p:blipFill>
        <p:spPr bwMode="auto">
          <a:xfrm>
            <a:off x="1514475" y="1417639"/>
            <a:ext cx="9202738" cy="5468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080"/>
                                        </p:tgtEl>
                                        <p:attrNameLst>
                                          <p:attrName>style.visibility</p:attrName>
                                        </p:attrNameLst>
                                      </p:cBhvr>
                                      <p:to>
                                        <p:strVal val="visible"/>
                                      </p:to>
                                    </p:set>
                                    <p:anim calcmode="lin" valueType="num">
                                      <p:cBhvr>
                                        <p:cTn id="7" dur="2500" fill="hold"/>
                                        <p:tgtEl>
                                          <p:spTgt spid="3080"/>
                                        </p:tgtEl>
                                        <p:attrNameLst>
                                          <p:attrName>ppt_w</p:attrName>
                                        </p:attrNameLst>
                                      </p:cBhvr>
                                      <p:tavLst>
                                        <p:tav tm="0">
                                          <p:val>
                                            <p:fltVal val="0"/>
                                          </p:val>
                                        </p:tav>
                                        <p:tav tm="100000">
                                          <p:val>
                                            <p:strVal val="#ppt_w"/>
                                          </p:val>
                                        </p:tav>
                                      </p:tavLst>
                                    </p:anim>
                                    <p:anim calcmode="lin" valueType="num">
                                      <p:cBhvr>
                                        <p:cTn id="8" dur="2500" fill="hold"/>
                                        <p:tgtEl>
                                          <p:spTgt spid="3080"/>
                                        </p:tgtEl>
                                        <p:attrNameLst>
                                          <p:attrName>ppt_h</p:attrName>
                                        </p:attrNameLst>
                                      </p:cBhvr>
                                      <p:tavLst>
                                        <p:tav tm="0">
                                          <p:val>
                                            <p:fltVal val="0"/>
                                          </p:val>
                                        </p:tav>
                                        <p:tav tm="100000">
                                          <p:val>
                                            <p:strVal val="#ppt_h"/>
                                          </p:val>
                                        </p:tav>
                                      </p:tavLst>
                                    </p:anim>
                                    <p:animEffect transition="in" filter="fade">
                                      <p:cBhvr>
                                        <p:cTn id="9" dur="25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a:extLst>
              <a:ext uri="{FF2B5EF4-FFF2-40B4-BE49-F238E27FC236}">
                <a16:creationId xmlns:a16="http://schemas.microsoft.com/office/drawing/2014/main" id="{9408E7B4-0A7A-49E8-B25F-714DB087D3A6}"/>
              </a:ext>
            </a:extLst>
          </p:cNvPr>
          <p:cNvSpPr>
            <a:spLocks noGrp="1"/>
          </p:cNvSpPr>
          <p:nvPr>
            <p:ph type="title"/>
          </p:nvPr>
        </p:nvSpPr>
        <p:spPr>
          <a:xfrm>
            <a:off x="1981200" y="44450"/>
            <a:ext cx="8229600" cy="1143000"/>
          </a:xfrm>
        </p:spPr>
        <p:txBody>
          <a:bodyPr/>
          <a:lstStyle/>
          <a:p>
            <a:pPr eaLnBrk="1" hangingPunct="1"/>
            <a:r>
              <a:rPr lang="nl-NL" altLang="nl-NL"/>
              <a:t>Lancering nieuwe webshop (1)</a:t>
            </a:r>
          </a:p>
        </p:txBody>
      </p:sp>
      <p:sp>
        <p:nvSpPr>
          <p:cNvPr id="9219" name="Tijdelijke aanduiding voor inhoud 2">
            <a:extLst>
              <a:ext uri="{FF2B5EF4-FFF2-40B4-BE49-F238E27FC236}">
                <a16:creationId xmlns:a16="http://schemas.microsoft.com/office/drawing/2014/main" id="{E0AE6EC5-BC0E-47CB-8C25-0ADF967B98CB}"/>
              </a:ext>
            </a:extLst>
          </p:cNvPr>
          <p:cNvSpPr>
            <a:spLocks noGrp="1"/>
          </p:cNvSpPr>
          <p:nvPr>
            <p:ph idx="1"/>
          </p:nvPr>
        </p:nvSpPr>
        <p:spPr>
          <a:xfrm>
            <a:off x="1981200" y="1052513"/>
            <a:ext cx="8229600" cy="4525962"/>
          </a:xfrm>
        </p:spPr>
        <p:txBody>
          <a:bodyPr/>
          <a:lstStyle/>
          <a:p>
            <a:pPr eaLnBrk="1" hangingPunct="1"/>
            <a:endParaRPr lang="nl-NL" altLang="nl-NL"/>
          </a:p>
          <a:p>
            <a:pPr eaLnBrk="1" hangingPunct="1"/>
            <a:endParaRPr lang="nl-NL" altLang="nl-NL"/>
          </a:p>
        </p:txBody>
      </p:sp>
      <p:pic>
        <p:nvPicPr>
          <p:cNvPr id="9220" name="Picture 6">
            <a:extLst>
              <a:ext uri="{FF2B5EF4-FFF2-40B4-BE49-F238E27FC236}">
                <a16:creationId xmlns:a16="http://schemas.microsoft.com/office/drawing/2014/main" id="{E4C769C8-3A50-4219-ACEB-1A8817CEEF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145" b="6163"/>
          <a:stretch>
            <a:fillRect/>
          </a:stretch>
        </p:blipFill>
        <p:spPr bwMode="auto">
          <a:xfrm>
            <a:off x="2135188" y="958851"/>
            <a:ext cx="8064500" cy="5999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a:extLst>
              <a:ext uri="{FF2B5EF4-FFF2-40B4-BE49-F238E27FC236}">
                <a16:creationId xmlns:a16="http://schemas.microsoft.com/office/drawing/2014/main" id="{680422B2-3D7D-4A40-97E1-A4AFC06119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3375" y="1196975"/>
            <a:ext cx="9029700" cy="4954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al 1">
            <a:extLst>
              <a:ext uri="{FF2B5EF4-FFF2-40B4-BE49-F238E27FC236}">
                <a16:creationId xmlns:a16="http://schemas.microsoft.com/office/drawing/2014/main" id="{084827C6-1965-4278-9B35-7631AF4156A6}"/>
              </a:ext>
            </a:extLst>
          </p:cNvPr>
          <p:cNvSpPr/>
          <p:nvPr/>
        </p:nvSpPr>
        <p:spPr>
          <a:xfrm>
            <a:off x="9551988" y="1700213"/>
            <a:ext cx="1223962" cy="3603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9" name="Ovaal 8">
            <a:extLst>
              <a:ext uri="{FF2B5EF4-FFF2-40B4-BE49-F238E27FC236}">
                <a16:creationId xmlns:a16="http://schemas.microsoft.com/office/drawing/2014/main" id="{4EE4B24C-E32B-4094-98C6-6BAB72CE8A09}"/>
              </a:ext>
            </a:extLst>
          </p:cNvPr>
          <p:cNvSpPr/>
          <p:nvPr/>
        </p:nvSpPr>
        <p:spPr>
          <a:xfrm>
            <a:off x="7535864" y="1989138"/>
            <a:ext cx="1728787" cy="10080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127"/>
                                        </p:tgtEl>
                                        <p:attrNameLst>
                                          <p:attrName>style.visibility</p:attrName>
                                        </p:attrNameLst>
                                      </p:cBhvr>
                                      <p:to>
                                        <p:strVal val="visible"/>
                                      </p:to>
                                    </p:set>
                                    <p:anim calcmode="lin" valueType="num">
                                      <p:cBhvr additive="base">
                                        <p:cTn id="7" dur="500" fill="hold"/>
                                        <p:tgtEl>
                                          <p:spTgt spid="5127"/>
                                        </p:tgtEl>
                                        <p:attrNameLst>
                                          <p:attrName>ppt_x</p:attrName>
                                        </p:attrNameLst>
                                      </p:cBhvr>
                                      <p:tavLst>
                                        <p:tav tm="0">
                                          <p:val>
                                            <p:strVal val="#ppt_x"/>
                                          </p:val>
                                        </p:tav>
                                        <p:tav tm="100000">
                                          <p:val>
                                            <p:strVal val="#ppt_x"/>
                                          </p:val>
                                        </p:tav>
                                      </p:tavLst>
                                    </p:anim>
                                    <p:anim calcmode="lin" valueType="num">
                                      <p:cBhvr additive="base">
                                        <p:cTn id="8" dur="500" fill="hold"/>
                                        <p:tgtEl>
                                          <p:spTgt spid="512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el 1">
            <a:extLst>
              <a:ext uri="{FF2B5EF4-FFF2-40B4-BE49-F238E27FC236}">
                <a16:creationId xmlns:a16="http://schemas.microsoft.com/office/drawing/2014/main" id="{2E579128-BB15-44D8-B1B8-1348C8786D18}"/>
              </a:ext>
            </a:extLst>
          </p:cNvPr>
          <p:cNvSpPr>
            <a:spLocks noGrp="1"/>
          </p:cNvSpPr>
          <p:nvPr>
            <p:ph type="title"/>
          </p:nvPr>
        </p:nvSpPr>
        <p:spPr>
          <a:xfrm>
            <a:off x="1981200" y="-100013"/>
            <a:ext cx="8229600" cy="1143001"/>
          </a:xfrm>
        </p:spPr>
        <p:txBody>
          <a:bodyPr/>
          <a:lstStyle/>
          <a:p>
            <a:pPr eaLnBrk="1" hangingPunct="1"/>
            <a:r>
              <a:rPr lang="nl-NL" altLang="nl-NL"/>
              <a:t>2 stromen</a:t>
            </a:r>
          </a:p>
        </p:txBody>
      </p:sp>
      <p:sp>
        <p:nvSpPr>
          <p:cNvPr id="6147" name="Tijdelijke aanduiding voor inhoud 2">
            <a:extLst>
              <a:ext uri="{FF2B5EF4-FFF2-40B4-BE49-F238E27FC236}">
                <a16:creationId xmlns:a16="http://schemas.microsoft.com/office/drawing/2014/main" id="{8D3EB0A3-302A-4CC1-8DAC-ABA779504D33}"/>
              </a:ext>
            </a:extLst>
          </p:cNvPr>
          <p:cNvSpPr>
            <a:spLocks noGrp="1"/>
          </p:cNvSpPr>
          <p:nvPr>
            <p:ph idx="1"/>
          </p:nvPr>
        </p:nvSpPr>
        <p:spPr>
          <a:xfrm>
            <a:off x="1981200" y="981076"/>
            <a:ext cx="8229600" cy="4525963"/>
          </a:xfrm>
        </p:spPr>
        <p:txBody>
          <a:bodyPr/>
          <a:lstStyle/>
          <a:p>
            <a:pPr eaLnBrk="1" hangingPunct="1"/>
            <a:r>
              <a:rPr lang="nl-NL" altLang="nl-NL"/>
              <a:t>Reguliere webshop </a:t>
            </a:r>
            <a:r>
              <a:rPr lang="nl-NL" altLang="nl-NL">
                <a:sym typeface="Wingdings" panose="05000000000000000000" pitchFamily="2" charset="2"/>
              </a:rPr>
              <a:t> betalingen gaan rechtstreeks naar ‘team vrijwilligers BIG Challenge’</a:t>
            </a:r>
            <a:endParaRPr lang="nl-NL" altLang="nl-NL"/>
          </a:p>
          <a:p>
            <a:pPr eaLnBrk="1" hangingPunct="1"/>
            <a:endParaRPr lang="nl-NL" altLang="nl-NL"/>
          </a:p>
          <a:p>
            <a:pPr eaLnBrk="1" hangingPunct="1"/>
            <a:r>
              <a:rPr lang="nl-NL" altLang="nl-NL"/>
              <a:t>Bestellingen voor deelnemers </a:t>
            </a:r>
            <a:r>
              <a:rPr lang="nl-NL" altLang="nl-NL">
                <a:sym typeface="Wingdings" panose="05000000000000000000" pitchFamily="2" charset="2"/>
              </a:rPr>
              <a:t> betaling kan op eigen actiepagina na verkoop</a:t>
            </a:r>
            <a:endParaRPr lang="nl-NL" altLang="nl-NL"/>
          </a:p>
          <a:p>
            <a:pPr lvl="2" eaLnBrk="1" hangingPunct="1"/>
            <a:r>
              <a:rPr lang="nl-NL" altLang="nl-NL"/>
              <a:t>Bestellen via CIE promotiemateriaal (formulier)</a:t>
            </a:r>
          </a:p>
          <a:p>
            <a:pPr lvl="2" eaLnBrk="1" hangingPunct="1"/>
            <a:r>
              <a:rPr lang="nl-NL" altLang="nl-NL">
                <a:hlinkClick r:id="rId2"/>
              </a:rPr>
              <a:t>promotiemateriaal@bigchallenge.eu</a:t>
            </a:r>
            <a:endParaRPr lang="nl-NL" altLang="nl-NL"/>
          </a:p>
          <a:p>
            <a:pPr lvl="2" eaLnBrk="1" hangingPunct="1"/>
            <a:r>
              <a:rPr lang="nl-NL" altLang="nl-NL"/>
              <a:t>1 x per week word deze verwerkt </a:t>
            </a:r>
          </a:p>
          <a:p>
            <a:pPr lvl="2" eaLnBrk="1" hangingPunct="1"/>
            <a:r>
              <a:rPr lang="nl-NL" altLang="nl-NL"/>
              <a:t>Levering op locatie zonder verzendkosten!</a:t>
            </a:r>
          </a:p>
          <a:p>
            <a:pPr lvl="2" eaLnBrk="1" hangingPunct="1"/>
            <a:r>
              <a:rPr lang="nl-NL" altLang="nl-NL"/>
              <a:t>Géén retouren</a:t>
            </a:r>
          </a:p>
          <a:p>
            <a:pPr lvl="2" eaLnBrk="1" hangingPunct="1"/>
            <a:r>
              <a:rPr lang="nl-NL" altLang="nl-NL"/>
              <a:t>TIP: pas set met modellen en maten lenen</a:t>
            </a:r>
          </a:p>
          <a:p>
            <a:pPr lvl="1" eaLnBrk="1" hangingPunct="1"/>
            <a:endParaRPr lang="nl-NL" altLang="nl-NL"/>
          </a:p>
          <a:p>
            <a:pPr eaLnBrk="1" hangingPunct="1"/>
            <a:endParaRPr lang="nl-NL" altLang="nl-NL"/>
          </a:p>
          <a:p>
            <a:pPr eaLnBrk="1" hangingPunct="1"/>
            <a:endParaRPr lang="nl-NL" altLang="nl-NL"/>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147">
                                            <p:txEl>
                                              <p:pRg st="2" end="2"/>
                                            </p:txEl>
                                          </p:spTgt>
                                        </p:tgtEl>
                                        <p:attrNameLst>
                                          <p:attrName>style.visibility</p:attrName>
                                        </p:attrNameLst>
                                      </p:cBhvr>
                                      <p:to>
                                        <p:strVal val="visible"/>
                                      </p:to>
                                    </p:set>
                                    <p:anim calcmode="lin" valueType="num">
                                      <p:cBhvr additive="base">
                                        <p:cTn id="7" dur="500" fill="hold"/>
                                        <p:tgtEl>
                                          <p:spTgt spid="614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7">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147">
                                            <p:txEl>
                                              <p:pRg st="3" end="3"/>
                                            </p:txEl>
                                          </p:spTgt>
                                        </p:tgtEl>
                                        <p:attrNameLst>
                                          <p:attrName>style.visibility</p:attrName>
                                        </p:attrNameLst>
                                      </p:cBhvr>
                                      <p:to>
                                        <p:strVal val="visible"/>
                                      </p:to>
                                    </p:set>
                                    <p:anim calcmode="lin" valueType="num">
                                      <p:cBhvr additive="base">
                                        <p:cTn id="11" dur="500" fill="hold"/>
                                        <p:tgtEl>
                                          <p:spTgt spid="6147">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147">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147">
                                            <p:txEl>
                                              <p:pRg st="4" end="4"/>
                                            </p:txEl>
                                          </p:spTgt>
                                        </p:tgtEl>
                                        <p:attrNameLst>
                                          <p:attrName>style.visibility</p:attrName>
                                        </p:attrNameLst>
                                      </p:cBhvr>
                                      <p:to>
                                        <p:strVal val="visible"/>
                                      </p:to>
                                    </p:set>
                                    <p:anim calcmode="lin" valueType="num">
                                      <p:cBhvr additive="base">
                                        <p:cTn id="15" dur="500" fill="hold"/>
                                        <p:tgtEl>
                                          <p:spTgt spid="6147">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147">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147">
                                            <p:txEl>
                                              <p:pRg st="5" end="5"/>
                                            </p:txEl>
                                          </p:spTgt>
                                        </p:tgtEl>
                                        <p:attrNameLst>
                                          <p:attrName>style.visibility</p:attrName>
                                        </p:attrNameLst>
                                      </p:cBhvr>
                                      <p:to>
                                        <p:strVal val="visible"/>
                                      </p:to>
                                    </p:set>
                                    <p:anim calcmode="lin" valueType="num">
                                      <p:cBhvr additive="base">
                                        <p:cTn id="19" dur="500" fill="hold"/>
                                        <p:tgtEl>
                                          <p:spTgt spid="6147">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147">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147">
                                            <p:txEl>
                                              <p:pRg st="6" end="6"/>
                                            </p:txEl>
                                          </p:spTgt>
                                        </p:tgtEl>
                                        <p:attrNameLst>
                                          <p:attrName>style.visibility</p:attrName>
                                        </p:attrNameLst>
                                      </p:cBhvr>
                                      <p:to>
                                        <p:strVal val="visible"/>
                                      </p:to>
                                    </p:set>
                                    <p:anim calcmode="lin" valueType="num">
                                      <p:cBhvr additive="base">
                                        <p:cTn id="23" dur="500" fill="hold"/>
                                        <p:tgtEl>
                                          <p:spTgt spid="6147">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147">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147">
                                            <p:txEl>
                                              <p:pRg st="7" end="7"/>
                                            </p:txEl>
                                          </p:spTgt>
                                        </p:tgtEl>
                                        <p:attrNameLst>
                                          <p:attrName>style.visibility</p:attrName>
                                        </p:attrNameLst>
                                      </p:cBhvr>
                                      <p:to>
                                        <p:strVal val="visible"/>
                                      </p:to>
                                    </p:set>
                                    <p:anim calcmode="lin" valueType="num">
                                      <p:cBhvr additive="base">
                                        <p:cTn id="27" dur="500" fill="hold"/>
                                        <p:tgtEl>
                                          <p:spTgt spid="6147">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147">
                                            <p:txEl>
                                              <p:pRg st="7" end="7"/>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147">
                                            <p:txEl>
                                              <p:pRg st="8" end="8"/>
                                            </p:txEl>
                                          </p:spTgt>
                                        </p:tgtEl>
                                        <p:attrNameLst>
                                          <p:attrName>style.visibility</p:attrName>
                                        </p:attrNameLst>
                                      </p:cBhvr>
                                      <p:to>
                                        <p:strVal val="visible"/>
                                      </p:to>
                                    </p:set>
                                    <p:anim calcmode="lin" valueType="num">
                                      <p:cBhvr additive="base">
                                        <p:cTn id="31" dur="500" fill="hold"/>
                                        <p:tgtEl>
                                          <p:spTgt spid="6147">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14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1">
            <a:extLst>
              <a:ext uri="{FF2B5EF4-FFF2-40B4-BE49-F238E27FC236}">
                <a16:creationId xmlns:a16="http://schemas.microsoft.com/office/drawing/2014/main" id="{2E33CD75-53C5-418A-98A3-DDD35FB1C61F}"/>
              </a:ext>
            </a:extLst>
          </p:cNvPr>
          <p:cNvSpPr>
            <a:spLocks noGrp="1"/>
          </p:cNvSpPr>
          <p:nvPr>
            <p:ph type="title"/>
          </p:nvPr>
        </p:nvSpPr>
        <p:spPr/>
        <p:txBody>
          <a:bodyPr/>
          <a:lstStyle/>
          <a:p>
            <a:pPr eaLnBrk="1" hangingPunct="1"/>
            <a:r>
              <a:rPr lang="nl-NL" altLang="nl-NL"/>
              <a:t>6 Evenementen sets</a:t>
            </a:r>
          </a:p>
        </p:txBody>
      </p:sp>
      <p:sp>
        <p:nvSpPr>
          <p:cNvPr id="3" name="Tijdelijke aanduiding voor inhoud 2">
            <a:extLst>
              <a:ext uri="{FF2B5EF4-FFF2-40B4-BE49-F238E27FC236}">
                <a16:creationId xmlns:a16="http://schemas.microsoft.com/office/drawing/2014/main" id="{897A8B60-0A12-48EE-87A9-64C2C70EEFE0}"/>
              </a:ext>
            </a:extLst>
          </p:cNvPr>
          <p:cNvSpPr>
            <a:spLocks noGrp="1"/>
          </p:cNvSpPr>
          <p:nvPr>
            <p:ph idx="1"/>
          </p:nvPr>
        </p:nvSpPr>
        <p:spPr>
          <a:xfrm>
            <a:off x="1992313" y="1484313"/>
            <a:ext cx="8229600" cy="4525962"/>
          </a:xfrm>
        </p:spPr>
        <p:txBody>
          <a:bodyPr/>
          <a:lstStyle/>
          <a:p>
            <a:pPr eaLnBrk="1" hangingPunct="1"/>
            <a:r>
              <a:rPr lang="nl-NL" altLang="nl-NL" sz="2600"/>
              <a:t>Set bestaande uit alle modellen en maten x 2</a:t>
            </a:r>
          </a:p>
          <a:p>
            <a:pPr eaLnBrk="1" hangingPunct="1"/>
            <a:r>
              <a:rPr lang="nl-NL" altLang="nl-NL" sz="2600"/>
              <a:t>Zeildoek + Banner + Vlag</a:t>
            </a:r>
          </a:p>
          <a:p>
            <a:pPr eaLnBrk="1" hangingPunct="1"/>
            <a:r>
              <a:rPr lang="nl-NL" altLang="nl-NL" sz="2600"/>
              <a:t>Verdeeld over het land afhankelijk van teams spreiding</a:t>
            </a:r>
          </a:p>
          <a:p>
            <a:pPr lvl="2" eaLnBrk="1" hangingPunct="1"/>
            <a:r>
              <a:rPr lang="nl-NL" altLang="nl-NL" sz="2200"/>
              <a:t>Dreumel – Lochem - ….</a:t>
            </a:r>
          </a:p>
          <a:p>
            <a:pPr eaLnBrk="1" hangingPunct="1"/>
            <a:r>
              <a:rPr lang="nl-NL" altLang="nl-NL" sz="2400"/>
              <a:t>Setbeheerder besteld op webshop om aan te vullen</a:t>
            </a:r>
          </a:p>
          <a:p>
            <a:pPr eaLnBrk="1" hangingPunct="1"/>
            <a:r>
              <a:rPr lang="en-US" altLang="nl-NL" sz="2400"/>
              <a:t>Minimaal </a:t>
            </a:r>
            <a:r>
              <a:rPr lang="en-US" altLang="nl-NL" sz="2400" u="sng"/>
              <a:t>1 week </a:t>
            </a:r>
            <a:r>
              <a:rPr lang="en-US" altLang="nl-NL" sz="2400"/>
              <a:t>vooraf en achteraf = 2 weken in beheer</a:t>
            </a:r>
          </a:p>
          <a:p>
            <a:pPr eaLnBrk="1" hangingPunct="1"/>
            <a:endParaRPr lang="en-US" altLang="nl-NL" sz="2400"/>
          </a:p>
          <a:p>
            <a:pPr eaLnBrk="1" hangingPunct="1"/>
            <a:r>
              <a:rPr lang="en-US" altLang="nl-NL" sz="2400"/>
              <a:t>Komende beurzen?</a:t>
            </a:r>
          </a:p>
          <a:p>
            <a:pPr lvl="1" eaLnBrk="1" hangingPunct="1"/>
            <a:r>
              <a:rPr lang="en-US" altLang="nl-NL" sz="2200"/>
              <a:t>Gorinchem 27-28-29 november</a:t>
            </a:r>
          </a:p>
          <a:p>
            <a:pPr lvl="1" eaLnBrk="1" hangingPunct="1"/>
            <a:r>
              <a:rPr lang="en-US" altLang="nl-NL" sz="2200"/>
              <a:t>Leeuwarden 12-13-14-15 december</a:t>
            </a:r>
          </a:p>
          <a:p>
            <a:pPr eaLnBrk="1" hangingPunct="1"/>
            <a:endParaRPr lang="nl-NL" altLang="nl-NL" sz="2600"/>
          </a:p>
          <a:p>
            <a:pPr eaLnBrk="1" hangingPunct="1"/>
            <a:endParaRPr lang="nl-NL" altLang="nl-NL"/>
          </a:p>
          <a:p>
            <a:pPr eaLnBrk="1" hangingPunct="1"/>
            <a:endParaRPr lang="nl-NL" altLang="nl-NL"/>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 calcmode="lin" valueType="num">
                                      <p:cBhvr additive="base">
                                        <p:cTn id="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anim calcmode="lin" valueType="num">
                                      <p:cBhvr additive="base">
                                        <p:cTn id="1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anim calcmode="lin" valueType="num">
                                      <p:cBhvr additive="base">
                                        <p:cTn id="1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el 1">
            <a:extLst>
              <a:ext uri="{FF2B5EF4-FFF2-40B4-BE49-F238E27FC236}">
                <a16:creationId xmlns:a16="http://schemas.microsoft.com/office/drawing/2014/main" id="{C9F83420-99DD-4872-BF07-D5AABF67A48B}"/>
              </a:ext>
            </a:extLst>
          </p:cNvPr>
          <p:cNvSpPr>
            <a:spLocks noGrp="1"/>
          </p:cNvSpPr>
          <p:nvPr>
            <p:ph type="title"/>
          </p:nvPr>
        </p:nvSpPr>
        <p:spPr/>
        <p:txBody>
          <a:bodyPr/>
          <a:lstStyle/>
          <a:p>
            <a:pPr eaLnBrk="1" hangingPunct="1"/>
            <a:r>
              <a:rPr lang="nl-NL" altLang="nl-NL"/>
              <a:t>Mede mogelijk gemaakt door</a:t>
            </a:r>
          </a:p>
        </p:txBody>
      </p:sp>
      <p:sp>
        <p:nvSpPr>
          <p:cNvPr id="13315" name="Tijdelijke aanduiding voor inhoud 1">
            <a:extLst>
              <a:ext uri="{FF2B5EF4-FFF2-40B4-BE49-F238E27FC236}">
                <a16:creationId xmlns:a16="http://schemas.microsoft.com/office/drawing/2014/main" id="{FAB0F597-F1FB-42BC-8B81-E6A4B066D6C2}"/>
              </a:ext>
            </a:extLst>
          </p:cNvPr>
          <p:cNvSpPr>
            <a:spLocks noGrp="1"/>
          </p:cNvSpPr>
          <p:nvPr>
            <p:ph idx="1"/>
          </p:nvPr>
        </p:nvSpPr>
        <p:spPr/>
        <p:txBody>
          <a:bodyPr/>
          <a:lstStyle/>
          <a:p>
            <a:endParaRPr lang="nl-NL" altLang="nl-NL"/>
          </a:p>
        </p:txBody>
      </p:sp>
      <p:pic>
        <p:nvPicPr>
          <p:cNvPr id="13316" name="Picture 4">
            <a:extLst>
              <a:ext uri="{FF2B5EF4-FFF2-40B4-BE49-F238E27FC236}">
                <a16:creationId xmlns:a16="http://schemas.microsoft.com/office/drawing/2014/main" id="{D168E8AF-F8D3-4F9E-9A3A-1AF1C49E33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3613" y="1298576"/>
            <a:ext cx="4824412" cy="1554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a:extLst>
              <a:ext uri="{FF2B5EF4-FFF2-40B4-BE49-F238E27FC236}">
                <a16:creationId xmlns:a16="http://schemas.microsoft.com/office/drawing/2014/main" id="{24F40CED-19BE-43F8-B87A-1FDD31BE4B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3526" y="2852739"/>
            <a:ext cx="6010275" cy="3024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a:extLst>
              <a:ext uri="{FF2B5EF4-FFF2-40B4-BE49-F238E27FC236}">
                <a16:creationId xmlns:a16="http://schemas.microsoft.com/office/drawing/2014/main" id="{FE5E0184-7462-49C9-BE84-85E23F6691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8439" y="2859088"/>
            <a:ext cx="3025775" cy="3859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0" name="Picture 8">
            <a:extLst>
              <a:ext uri="{FF2B5EF4-FFF2-40B4-BE49-F238E27FC236}">
                <a16:creationId xmlns:a16="http://schemas.microsoft.com/office/drawing/2014/main" id="{33AC058E-2717-4A1D-8A69-8E9ED7E013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8439" y="2852738"/>
            <a:ext cx="4460875" cy="3219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7">
            <a:extLst>
              <a:ext uri="{FF2B5EF4-FFF2-40B4-BE49-F238E27FC236}">
                <a16:creationId xmlns:a16="http://schemas.microsoft.com/office/drawing/2014/main" id="{4F6AA4A9-8B68-40D0-A683-EEE1B68000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0963" y="2852738"/>
            <a:ext cx="4699000" cy="330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197"/>
                                        </p:tgtEl>
                                        <p:attrNameLst>
                                          <p:attrName>style.visibility</p:attrName>
                                        </p:attrNameLst>
                                      </p:cBhvr>
                                      <p:to>
                                        <p:strVal val="visible"/>
                                      </p:to>
                                    </p:set>
                                    <p:anim calcmode="lin" valueType="num">
                                      <p:cBhvr additive="base">
                                        <p:cTn id="7" dur="500" fill="hold"/>
                                        <p:tgtEl>
                                          <p:spTgt spid="8197"/>
                                        </p:tgtEl>
                                        <p:attrNameLst>
                                          <p:attrName>ppt_x</p:attrName>
                                        </p:attrNameLst>
                                      </p:cBhvr>
                                      <p:tavLst>
                                        <p:tav tm="0">
                                          <p:val>
                                            <p:strVal val="#ppt_x"/>
                                          </p:val>
                                        </p:tav>
                                        <p:tav tm="100000">
                                          <p:val>
                                            <p:strVal val="#ppt_x"/>
                                          </p:val>
                                        </p:tav>
                                      </p:tavLst>
                                    </p:anim>
                                    <p:anim calcmode="lin" valueType="num">
                                      <p:cBhvr additive="base">
                                        <p:cTn id="8" dur="500" fill="hold"/>
                                        <p:tgtEl>
                                          <p:spTgt spid="819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198"/>
                                        </p:tgtEl>
                                        <p:attrNameLst>
                                          <p:attrName>style.visibility</p:attrName>
                                        </p:attrNameLst>
                                      </p:cBhvr>
                                      <p:to>
                                        <p:strVal val="visible"/>
                                      </p:to>
                                    </p:set>
                                    <p:anim calcmode="lin" valueType="num">
                                      <p:cBhvr additive="base">
                                        <p:cTn id="13" dur="500" fill="hold"/>
                                        <p:tgtEl>
                                          <p:spTgt spid="8198"/>
                                        </p:tgtEl>
                                        <p:attrNameLst>
                                          <p:attrName>ppt_x</p:attrName>
                                        </p:attrNameLst>
                                      </p:cBhvr>
                                      <p:tavLst>
                                        <p:tav tm="0">
                                          <p:val>
                                            <p:strVal val="#ppt_x"/>
                                          </p:val>
                                        </p:tav>
                                        <p:tav tm="100000">
                                          <p:val>
                                            <p:strVal val="#ppt_x"/>
                                          </p:val>
                                        </p:tav>
                                      </p:tavLst>
                                    </p:anim>
                                    <p:anim calcmode="lin" valueType="num">
                                      <p:cBhvr additive="base">
                                        <p:cTn id="14" dur="500" fill="hold"/>
                                        <p:tgtEl>
                                          <p:spTgt spid="819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8200"/>
                                        </p:tgtEl>
                                        <p:attrNameLst>
                                          <p:attrName>style.visibility</p:attrName>
                                        </p:attrNameLst>
                                      </p:cBhvr>
                                      <p:to>
                                        <p:strVal val="visible"/>
                                      </p:to>
                                    </p:set>
                                    <p:anim calcmode="lin" valueType="num">
                                      <p:cBhvr additive="base">
                                        <p:cTn id="19" dur="500" fill="hold"/>
                                        <p:tgtEl>
                                          <p:spTgt spid="8200"/>
                                        </p:tgtEl>
                                        <p:attrNameLst>
                                          <p:attrName>ppt_x</p:attrName>
                                        </p:attrNameLst>
                                      </p:cBhvr>
                                      <p:tavLst>
                                        <p:tav tm="0">
                                          <p:val>
                                            <p:strVal val="#ppt_x"/>
                                          </p:val>
                                        </p:tav>
                                        <p:tav tm="100000">
                                          <p:val>
                                            <p:strVal val="#ppt_x"/>
                                          </p:val>
                                        </p:tav>
                                      </p:tavLst>
                                    </p:anim>
                                    <p:anim calcmode="lin" valueType="num">
                                      <p:cBhvr additive="base">
                                        <p:cTn id="20" dur="500" fill="hold"/>
                                        <p:tgtEl>
                                          <p:spTgt spid="8200"/>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8199"/>
                                        </p:tgtEl>
                                        <p:attrNameLst>
                                          <p:attrName>style.visibility</p:attrName>
                                        </p:attrNameLst>
                                      </p:cBhvr>
                                      <p:to>
                                        <p:strVal val="visible"/>
                                      </p:to>
                                    </p:set>
                                    <p:anim calcmode="lin" valueType="num">
                                      <p:cBhvr additive="base">
                                        <p:cTn id="25" dur="500" fill="hold"/>
                                        <p:tgtEl>
                                          <p:spTgt spid="8199"/>
                                        </p:tgtEl>
                                        <p:attrNameLst>
                                          <p:attrName>ppt_x</p:attrName>
                                        </p:attrNameLst>
                                      </p:cBhvr>
                                      <p:tavLst>
                                        <p:tav tm="0">
                                          <p:val>
                                            <p:strVal val="#ppt_x"/>
                                          </p:val>
                                        </p:tav>
                                        <p:tav tm="100000">
                                          <p:val>
                                            <p:strVal val="#ppt_x"/>
                                          </p:val>
                                        </p:tav>
                                      </p:tavLst>
                                    </p:anim>
                                    <p:anim calcmode="lin" valueType="num">
                                      <p:cBhvr additive="base">
                                        <p:cTn id="26" dur="500" fill="hold"/>
                                        <p:tgtEl>
                                          <p:spTgt spid="81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el 1">
            <a:extLst>
              <a:ext uri="{FF2B5EF4-FFF2-40B4-BE49-F238E27FC236}">
                <a16:creationId xmlns:a16="http://schemas.microsoft.com/office/drawing/2014/main" id="{53C6667B-498D-44BD-BD2A-0062570B5ABB}"/>
              </a:ext>
            </a:extLst>
          </p:cNvPr>
          <p:cNvSpPr>
            <a:spLocks noGrp="1"/>
          </p:cNvSpPr>
          <p:nvPr>
            <p:ph type="title"/>
          </p:nvPr>
        </p:nvSpPr>
        <p:spPr/>
        <p:txBody>
          <a:bodyPr/>
          <a:lstStyle/>
          <a:p>
            <a:r>
              <a:rPr lang="nl-NL" altLang="nl-NL" dirty="0"/>
              <a:t>Begin BIG Challenge</a:t>
            </a:r>
          </a:p>
        </p:txBody>
      </p:sp>
      <p:pic>
        <p:nvPicPr>
          <p:cNvPr id="4" name="Tijdelijke aanduiding voor inhoud 3">
            <a:extLst>
              <a:ext uri="{FF2B5EF4-FFF2-40B4-BE49-F238E27FC236}">
                <a16:creationId xmlns:a16="http://schemas.microsoft.com/office/drawing/2014/main" id="{DCE075BA-3FED-47CB-B15A-1392F7FEF677}"/>
              </a:ext>
            </a:extLst>
          </p:cNvPr>
          <p:cNvPicPr>
            <a:picLocks noGrp="1" noChangeAspect="1" noChangeArrowheads="1"/>
          </p:cNvPicPr>
          <p:nvPr>
            <p:ph idx="1"/>
          </p:nvPr>
        </p:nvPicPr>
        <p:blipFill>
          <a:blip r:embed="rId2" cstate="hqprint">
            <a:extLst>
              <a:ext uri="{28A0092B-C50C-407E-A947-70E740481C1C}">
                <a14:useLocalDpi xmlns:a14="http://schemas.microsoft.com/office/drawing/2010/main" val="0"/>
              </a:ext>
            </a:extLst>
          </a:blip>
          <a:srcRect/>
          <a:stretch>
            <a:fillRect/>
          </a:stretch>
        </p:blipFill>
        <p:spPr>
          <a:xfrm>
            <a:off x="3216275" y="1397000"/>
            <a:ext cx="3894138" cy="4897438"/>
          </a:xfrm>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1">
            <a:extLst>
              <a:ext uri="{FF2B5EF4-FFF2-40B4-BE49-F238E27FC236}">
                <a16:creationId xmlns:a16="http://schemas.microsoft.com/office/drawing/2014/main" id="{9109DA9F-223A-4358-825E-6F811EC1FE91}"/>
              </a:ext>
            </a:extLst>
          </p:cNvPr>
          <p:cNvSpPr>
            <a:spLocks noGrp="1"/>
          </p:cNvSpPr>
          <p:nvPr>
            <p:ph type="title"/>
          </p:nvPr>
        </p:nvSpPr>
        <p:spPr>
          <a:xfrm>
            <a:off x="1847850" y="274638"/>
            <a:ext cx="8496300" cy="1143000"/>
          </a:xfrm>
        </p:spPr>
        <p:txBody>
          <a:bodyPr/>
          <a:lstStyle/>
          <a:p>
            <a:pPr eaLnBrk="1" hangingPunct="1"/>
            <a:r>
              <a:rPr lang="nl-NL" altLang="nl-NL"/>
              <a:t>Bioracer wielerkleding webshop (2)</a:t>
            </a:r>
          </a:p>
        </p:txBody>
      </p:sp>
      <p:sp>
        <p:nvSpPr>
          <p:cNvPr id="15363" name="Tijdelijke aanduiding voor inhoud 2">
            <a:extLst>
              <a:ext uri="{FF2B5EF4-FFF2-40B4-BE49-F238E27FC236}">
                <a16:creationId xmlns:a16="http://schemas.microsoft.com/office/drawing/2014/main" id="{8D28CCE6-73A1-4106-AAC3-CF1E643A7A77}"/>
              </a:ext>
            </a:extLst>
          </p:cNvPr>
          <p:cNvSpPr>
            <a:spLocks noGrp="1"/>
          </p:cNvSpPr>
          <p:nvPr>
            <p:ph idx="1"/>
          </p:nvPr>
        </p:nvSpPr>
        <p:spPr/>
        <p:txBody>
          <a:bodyPr/>
          <a:lstStyle/>
          <a:p>
            <a:pPr eaLnBrk="1" hangingPunct="1"/>
            <a:endParaRPr lang="nl-NL" altLang="nl-NL"/>
          </a:p>
        </p:txBody>
      </p:sp>
      <p:pic>
        <p:nvPicPr>
          <p:cNvPr id="15364" name="Picture 4">
            <a:extLst>
              <a:ext uri="{FF2B5EF4-FFF2-40B4-BE49-F238E27FC236}">
                <a16:creationId xmlns:a16="http://schemas.microsoft.com/office/drawing/2014/main" id="{1D141151-ED18-4C66-A993-477764D279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651" y="1216025"/>
            <a:ext cx="6264275" cy="534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365" name="Tekstvak 1">
            <a:extLst>
              <a:ext uri="{FF2B5EF4-FFF2-40B4-BE49-F238E27FC236}">
                <a16:creationId xmlns:a16="http://schemas.microsoft.com/office/drawing/2014/main" id="{358F65B2-C775-49F5-B2B8-54EC73320C82}"/>
              </a:ext>
            </a:extLst>
          </p:cNvPr>
          <p:cNvSpPr txBox="1">
            <a:spLocks noChangeArrowheads="1"/>
          </p:cNvSpPr>
          <p:nvPr/>
        </p:nvSpPr>
        <p:spPr bwMode="auto">
          <a:xfrm>
            <a:off x="4511675" y="3571875"/>
            <a:ext cx="295275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nl-NL" altLang="nl-NL" sz="1800">
              <a:latin typeface="Arial" panose="020B0604020202020204" pitchFamily="34" charset="0"/>
            </a:endParaRPr>
          </a:p>
        </p:txBody>
      </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a:extLst>
              <a:ext uri="{FF2B5EF4-FFF2-40B4-BE49-F238E27FC236}">
                <a16:creationId xmlns:a16="http://schemas.microsoft.com/office/drawing/2014/main" id="{C4D787D3-6ED2-4520-8FBA-D6C076701153}"/>
              </a:ext>
            </a:extLst>
          </p:cNvPr>
          <p:cNvSpPr>
            <a:spLocks noGrp="1"/>
          </p:cNvSpPr>
          <p:nvPr>
            <p:ph type="title"/>
          </p:nvPr>
        </p:nvSpPr>
        <p:spPr>
          <a:xfrm>
            <a:off x="1981200" y="44450"/>
            <a:ext cx="8229600" cy="1143000"/>
          </a:xfrm>
        </p:spPr>
        <p:txBody>
          <a:bodyPr/>
          <a:lstStyle/>
          <a:p>
            <a:pPr eaLnBrk="1" hangingPunct="1"/>
            <a:r>
              <a:rPr lang="nl-NL" altLang="nl-NL"/>
              <a:t>Bioracer</a:t>
            </a:r>
          </a:p>
        </p:txBody>
      </p:sp>
      <p:sp>
        <p:nvSpPr>
          <p:cNvPr id="4099" name="Tijdelijke aanduiding voor inhoud 2">
            <a:extLst>
              <a:ext uri="{FF2B5EF4-FFF2-40B4-BE49-F238E27FC236}">
                <a16:creationId xmlns:a16="http://schemas.microsoft.com/office/drawing/2014/main" id="{0224AED8-F1ED-460F-BE52-25D8391D5794}"/>
              </a:ext>
            </a:extLst>
          </p:cNvPr>
          <p:cNvSpPr>
            <a:spLocks noGrp="1"/>
          </p:cNvSpPr>
          <p:nvPr>
            <p:ph idx="1"/>
          </p:nvPr>
        </p:nvSpPr>
        <p:spPr>
          <a:xfrm>
            <a:off x="1981200" y="1052513"/>
            <a:ext cx="8229600" cy="4525962"/>
          </a:xfrm>
        </p:spPr>
        <p:txBody>
          <a:bodyPr/>
          <a:lstStyle/>
          <a:p>
            <a:pPr eaLnBrk="1" hangingPunct="1">
              <a:defRPr/>
            </a:pPr>
            <a:r>
              <a:rPr lang="nl-NL" altLang="nl-NL" dirty="0"/>
              <a:t>Topkleding </a:t>
            </a:r>
            <a:r>
              <a:rPr lang="nl-NL" altLang="nl-NL" dirty="0">
                <a:sym typeface="Wingdings" panose="05000000000000000000" pitchFamily="2" charset="2"/>
              </a:rPr>
              <a:t> Team NL  ‘beste’ zeem</a:t>
            </a:r>
            <a:endParaRPr lang="nl-NL" altLang="nl-NL" dirty="0"/>
          </a:p>
          <a:p>
            <a:pPr marL="0" indent="0" eaLnBrk="1" hangingPunct="1">
              <a:buNone/>
              <a:defRPr/>
            </a:pPr>
            <a:endParaRPr lang="nl-NL" altLang="nl-NL" dirty="0"/>
          </a:p>
          <a:p>
            <a:pPr eaLnBrk="1" hangingPunct="1">
              <a:defRPr/>
            </a:pPr>
            <a:r>
              <a:rPr lang="nl-NL" altLang="nl-NL" dirty="0"/>
              <a:t>Expertise van o.a. oud wielrenner Bart Voskamp</a:t>
            </a:r>
          </a:p>
          <a:p>
            <a:pPr eaLnBrk="1" hangingPunct="1">
              <a:defRPr/>
            </a:pPr>
            <a:endParaRPr lang="nl-NL" altLang="nl-NL" dirty="0"/>
          </a:p>
          <a:p>
            <a:pPr eaLnBrk="1" hangingPunct="1">
              <a:defRPr/>
            </a:pPr>
            <a:r>
              <a:rPr lang="nl-NL" altLang="nl-NL" dirty="0"/>
              <a:t>Ruim assortiment (run en bike) inclusief onderkleding voor inkoopprijzen (BC is de winkel)</a:t>
            </a:r>
          </a:p>
          <a:p>
            <a:pPr marL="0" indent="0" eaLnBrk="1" hangingPunct="1">
              <a:buNone/>
              <a:defRPr/>
            </a:pPr>
            <a:endParaRPr lang="nl-NL" altLang="nl-NL" dirty="0"/>
          </a:p>
          <a:p>
            <a:pPr eaLnBrk="1" hangingPunct="1">
              <a:defRPr/>
            </a:pPr>
            <a:r>
              <a:rPr lang="nl-NL" altLang="nl-NL" dirty="0"/>
              <a:t>Passen en bestellen (online) o.a. vandaag</a:t>
            </a:r>
          </a:p>
          <a:p>
            <a:pPr eaLnBrk="1" hangingPunct="1">
              <a:defRPr/>
            </a:pPr>
            <a:endParaRPr lang="nl-NL" altLang="nl-NL" dirty="0"/>
          </a:p>
          <a:p>
            <a:pPr eaLnBrk="1" hangingPunct="1">
              <a:defRPr/>
            </a:pPr>
            <a:r>
              <a:rPr lang="nl-NL" altLang="nl-NL" dirty="0"/>
              <a:t>Eenvoudige en toegankelijke </a:t>
            </a:r>
            <a:r>
              <a:rPr lang="nl-NL" altLang="nl-NL" dirty="0" err="1"/>
              <a:t>webshop</a:t>
            </a:r>
            <a:endParaRPr lang="nl-NL" altLang="nl-NL" dirty="0"/>
          </a:p>
          <a:p>
            <a:pPr eaLnBrk="1" hangingPunct="1">
              <a:defRPr/>
            </a:pPr>
            <a:endParaRPr lang="nl-NL" altLang="nl-NL" dirty="0"/>
          </a:p>
          <a:p>
            <a:pPr eaLnBrk="1" hangingPunct="1">
              <a:defRPr/>
            </a:pPr>
            <a:endParaRPr lang="nl-NL" altLang="nl-NL" dirty="0"/>
          </a:p>
          <a:p>
            <a:pPr eaLnBrk="1" hangingPunct="1">
              <a:defRPr/>
            </a:pPr>
            <a:endParaRPr lang="nl-NL" altLang="nl-NL" dirty="0"/>
          </a:p>
        </p:txBody>
      </p:sp>
      <p:pic>
        <p:nvPicPr>
          <p:cNvPr id="17412" name="Picture 3">
            <a:extLst>
              <a:ext uri="{FF2B5EF4-FFF2-40B4-BE49-F238E27FC236}">
                <a16:creationId xmlns:a16="http://schemas.microsoft.com/office/drawing/2014/main" id="{C73665AF-D5DB-47D0-8143-4921176F9A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6489" y="141289"/>
            <a:ext cx="1762125" cy="2135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hthoek 5">
            <a:extLst>
              <a:ext uri="{FF2B5EF4-FFF2-40B4-BE49-F238E27FC236}">
                <a16:creationId xmlns:a16="http://schemas.microsoft.com/office/drawing/2014/main" id="{F546DCB1-733E-482D-9D8E-94797D84407D}"/>
              </a:ext>
            </a:extLst>
          </p:cNvPr>
          <p:cNvSpPr>
            <a:spLocks noChangeArrowheads="1"/>
          </p:cNvSpPr>
          <p:nvPr/>
        </p:nvSpPr>
        <p:spPr bwMode="auto">
          <a:xfrm>
            <a:off x="2279651" y="5229226"/>
            <a:ext cx="604837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nl-NL" altLang="nl-NL" dirty="0"/>
              <a:t/>
            </a:r>
            <a:br>
              <a:rPr lang="nl-NL" altLang="nl-NL" dirty="0"/>
            </a:br>
            <a:r>
              <a:rPr lang="nl-NL" altLang="nl-NL" b="1" dirty="0"/>
              <a:t>Harold Korsten</a:t>
            </a:r>
          </a:p>
        </p:txBody>
      </p:sp>
      <p:pic>
        <p:nvPicPr>
          <p:cNvPr id="2051" name="Afbeelding 4">
            <a:extLst>
              <a:ext uri="{FF2B5EF4-FFF2-40B4-BE49-F238E27FC236}">
                <a16:creationId xmlns:a16="http://schemas.microsoft.com/office/drawing/2014/main" id="{27B30981-BAC0-417D-91C7-2545343B5F1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1588" y="115888"/>
            <a:ext cx="8050213" cy="490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Afbeelding 3" descr="Ad6_logo_groot jpg.jpg">
            <a:extLst>
              <a:ext uri="{FF2B5EF4-FFF2-40B4-BE49-F238E27FC236}">
                <a16:creationId xmlns:a16="http://schemas.microsoft.com/office/drawing/2014/main" id="{8ACBF42D-4483-42A8-8C4B-5CBCFD05BC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58226" y="4941888"/>
            <a:ext cx="200977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293762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el 1">
            <a:extLst>
              <a:ext uri="{FF2B5EF4-FFF2-40B4-BE49-F238E27FC236}">
                <a16:creationId xmlns:a16="http://schemas.microsoft.com/office/drawing/2014/main" id="{E3913AEC-A95D-48FE-BDD2-B62591F978DB}"/>
              </a:ext>
            </a:extLst>
          </p:cNvPr>
          <p:cNvSpPr>
            <a:spLocks noGrp="1"/>
          </p:cNvSpPr>
          <p:nvPr>
            <p:ph type="title"/>
          </p:nvPr>
        </p:nvSpPr>
        <p:spPr/>
        <p:txBody>
          <a:bodyPr/>
          <a:lstStyle/>
          <a:p>
            <a:r>
              <a:rPr lang="nl-NL" altLang="nl-NL"/>
              <a:t>Harold Korsten</a:t>
            </a:r>
          </a:p>
        </p:txBody>
      </p:sp>
      <p:pic>
        <p:nvPicPr>
          <p:cNvPr id="66563" name="Picture 4" descr="\\Client\C$\Users\hko1\Documents\Backup\My Documents\Alp du Zes\DSC00338.JPG">
            <a:extLst>
              <a:ext uri="{FF2B5EF4-FFF2-40B4-BE49-F238E27FC236}">
                <a16:creationId xmlns:a16="http://schemas.microsoft.com/office/drawing/2014/main" id="{8B92FD78-9703-42D1-A732-BD06DCF6EA4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19289" y="1279526"/>
            <a:ext cx="3914775" cy="2620963"/>
          </a:xfrm>
          <a:noFill/>
        </p:spPr>
      </p:pic>
      <p:pic>
        <p:nvPicPr>
          <p:cNvPr id="66564" name="Picture 6" descr="\\Client\C$\Users\hko1\Documents\Backup\My Documents\Alp du Zes\DSC00348.JPG">
            <a:extLst>
              <a:ext uri="{FF2B5EF4-FFF2-40B4-BE49-F238E27FC236}">
                <a16:creationId xmlns:a16="http://schemas.microsoft.com/office/drawing/2014/main" id="{2012B9AD-F0E3-48D7-BAF9-E668439493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2064" y="1268414"/>
            <a:ext cx="3857625"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Afbeelding 6" descr="\\srvnllohome\home$\hko1\downloads\HAROLD.jpg">
            <a:extLst>
              <a:ext uri="{FF2B5EF4-FFF2-40B4-BE49-F238E27FC236}">
                <a16:creationId xmlns:a16="http://schemas.microsoft.com/office/drawing/2014/main" id="{79FC7DE8-E5FF-41C4-87A8-B33C93DFE1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9325" y="4005264"/>
            <a:ext cx="4262438"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6BAC1516-002E-4765-99B8-0B1F51B5C888}"/>
              </a:ext>
            </a:extLst>
          </p:cNvPr>
          <p:cNvSpPr>
            <a:spLocks noGrp="1"/>
          </p:cNvSpPr>
          <p:nvPr>
            <p:ph type="title"/>
          </p:nvPr>
        </p:nvSpPr>
        <p:spPr/>
        <p:txBody>
          <a:bodyPr/>
          <a:lstStyle/>
          <a:p>
            <a:endParaRPr lang="nl-NL" altLang="nl-NL"/>
          </a:p>
        </p:txBody>
      </p:sp>
      <p:pic>
        <p:nvPicPr>
          <p:cNvPr id="67587" name="Picture 4" descr="\\srvnllohome\home$\hko1\downloads\Finish.jpg">
            <a:extLst>
              <a:ext uri="{FF2B5EF4-FFF2-40B4-BE49-F238E27FC236}">
                <a16:creationId xmlns:a16="http://schemas.microsoft.com/office/drawing/2014/main" id="{73E3E8B2-3876-4D05-95B3-DEAB7E021B1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60564" y="3068639"/>
            <a:ext cx="3671887" cy="2447925"/>
          </a:xfrm>
          <a:noFill/>
        </p:spPr>
      </p:pic>
      <p:pic>
        <p:nvPicPr>
          <p:cNvPr id="67588" name="Picture 5" descr="\\srvnllohome\home$\hko1\downloads\Sjra180.jpg">
            <a:extLst>
              <a:ext uri="{FF2B5EF4-FFF2-40B4-BE49-F238E27FC236}">
                <a16:creationId xmlns:a16="http://schemas.microsoft.com/office/drawing/2014/main" id="{7E43D83E-6ACD-4568-9128-508B5DC130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0564" y="265114"/>
            <a:ext cx="3703637"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6" descr="\\Client\C$\Foto's I phone\100APPLE\IMG_0867.JPG">
            <a:extLst>
              <a:ext uri="{FF2B5EF4-FFF2-40B4-BE49-F238E27FC236}">
                <a16:creationId xmlns:a16="http://schemas.microsoft.com/office/drawing/2014/main" id="{6FCAF77A-94B9-4DA0-BF7C-628D2F30EB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6588" y="274638"/>
            <a:ext cx="22606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Afbeelding 1">
            <a:extLst>
              <a:ext uri="{FF2B5EF4-FFF2-40B4-BE49-F238E27FC236}">
                <a16:creationId xmlns:a16="http://schemas.microsoft.com/office/drawing/2014/main" id="{208339EE-A7C9-461B-A7C2-94D46CFDCD3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24564" y="3068638"/>
            <a:ext cx="2644775"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el 1">
            <a:extLst>
              <a:ext uri="{FF2B5EF4-FFF2-40B4-BE49-F238E27FC236}">
                <a16:creationId xmlns:a16="http://schemas.microsoft.com/office/drawing/2014/main" id="{537FADEE-3A70-4A54-BFC2-53B458304CC3}"/>
              </a:ext>
            </a:extLst>
          </p:cNvPr>
          <p:cNvSpPr>
            <a:spLocks noGrp="1"/>
          </p:cNvSpPr>
          <p:nvPr>
            <p:ph type="title"/>
          </p:nvPr>
        </p:nvSpPr>
        <p:spPr/>
        <p:txBody>
          <a:bodyPr/>
          <a:lstStyle/>
          <a:p>
            <a:endParaRPr lang="nl-NL" altLang="nl-NL"/>
          </a:p>
        </p:txBody>
      </p:sp>
      <p:pic>
        <p:nvPicPr>
          <p:cNvPr id="68611" name="Picture 4" descr="\\srvnllohome\home$\hko1\downloads\IMG_0243.JPG">
            <a:extLst>
              <a:ext uri="{FF2B5EF4-FFF2-40B4-BE49-F238E27FC236}">
                <a16:creationId xmlns:a16="http://schemas.microsoft.com/office/drawing/2014/main" id="{1F6AB16F-849A-40D7-A671-6421F255AF8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00375" y="981076"/>
            <a:ext cx="6034088" cy="4525963"/>
          </a:xfrm>
          <a:noFill/>
        </p:spPr>
      </p:pic>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el 1">
            <a:extLst>
              <a:ext uri="{FF2B5EF4-FFF2-40B4-BE49-F238E27FC236}">
                <a16:creationId xmlns:a16="http://schemas.microsoft.com/office/drawing/2014/main" id="{B6163027-FDFD-40BD-97BA-2B426C65EB40}"/>
              </a:ext>
            </a:extLst>
          </p:cNvPr>
          <p:cNvSpPr>
            <a:spLocks noGrp="1"/>
          </p:cNvSpPr>
          <p:nvPr>
            <p:ph type="title"/>
          </p:nvPr>
        </p:nvSpPr>
        <p:spPr/>
        <p:txBody>
          <a:bodyPr/>
          <a:lstStyle/>
          <a:p>
            <a:r>
              <a:rPr lang="nl-NL" altLang="nl-NL"/>
              <a:t>Waarom doe ik mee?</a:t>
            </a:r>
          </a:p>
        </p:txBody>
      </p:sp>
      <p:sp>
        <p:nvSpPr>
          <p:cNvPr id="69635" name="Tijdelijke aanduiding voor inhoud 2">
            <a:extLst>
              <a:ext uri="{FF2B5EF4-FFF2-40B4-BE49-F238E27FC236}">
                <a16:creationId xmlns:a16="http://schemas.microsoft.com/office/drawing/2014/main" id="{D6C930B2-BD8D-47D0-927C-B1E9E0B184D8}"/>
              </a:ext>
            </a:extLst>
          </p:cNvPr>
          <p:cNvSpPr>
            <a:spLocks noGrp="1"/>
          </p:cNvSpPr>
          <p:nvPr>
            <p:ph idx="1"/>
          </p:nvPr>
        </p:nvSpPr>
        <p:spPr/>
        <p:txBody>
          <a:bodyPr/>
          <a:lstStyle/>
          <a:p>
            <a:r>
              <a:rPr lang="nl-NL" altLang="nl-NL"/>
              <a:t>Kanker in mijn directe omgeving</a:t>
            </a:r>
          </a:p>
          <a:p>
            <a:r>
              <a:rPr lang="nl-NL" altLang="nl-NL"/>
              <a:t>Sportieve uitdaging</a:t>
            </a:r>
          </a:p>
          <a:p>
            <a:r>
              <a:rPr lang="nl-NL" altLang="nl-NL"/>
              <a:t>Promotie van de sector</a:t>
            </a:r>
          </a:p>
          <a:p>
            <a:r>
              <a:rPr lang="nl-NL" altLang="nl-NL"/>
              <a:t>Wat was de druppel</a:t>
            </a:r>
          </a:p>
        </p:txBody>
      </p:sp>
    </p:spTree>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el 1">
            <a:extLst>
              <a:ext uri="{FF2B5EF4-FFF2-40B4-BE49-F238E27FC236}">
                <a16:creationId xmlns:a16="http://schemas.microsoft.com/office/drawing/2014/main" id="{EBDB9EF4-F500-4B0C-A061-592FE397BCB5}"/>
              </a:ext>
            </a:extLst>
          </p:cNvPr>
          <p:cNvSpPr>
            <a:spLocks noGrp="1"/>
          </p:cNvSpPr>
          <p:nvPr>
            <p:ph type="title"/>
          </p:nvPr>
        </p:nvSpPr>
        <p:spPr/>
        <p:txBody>
          <a:bodyPr/>
          <a:lstStyle/>
          <a:p>
            <a:r>
              <a:rPr lang="nl-NL" altLang="nl-NL"/>
              <a:t>Waarom doe jij mee?</a:t>
            </a:r>
          </a:p>
        </p:txBody>
      </p:sp>
      <p:sp>
        <p:nvSpPr>
          <p:cNvPr id="70659" name="Tijdelijke aanduiding voor inhoud 2">
            <a:extLst>
              <a:ext uri="{FF2B5EF4-FFF2-40B4-BE49-F238E27FC236}">
                <a16:creationId xmlns:a16="http://schemas.microsoft.com/office/drawing/2014/main" id="{48F56552-FD12-48F9-B5D9-F09B9971B627}"/>
              </a:ext>
            </a:extLst>
          </p:cNvPr>
          <p:cNvSpPr>
            <a:spLocks noGrp="1"/>
          </p:cNvSpPr>
          <p:nvPr>
            <p:ph idx="1"/>
          </p:nvPr>
        </p:nvSpPr>
        <p:spPr/>
        <p:txBody>
          <a:bodyPr/>
          <a:lstStyle/>
          <a:p>
            <a:endParaRPr lang="nl-NL" altLang="nl-NL"/>
          </a:p>
        </p:txBody>
      </p:sp>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el 1">
            <a:extLst>
              <a:ext uri="{FF2B5EF4-FFF2-40B4-BE49-F238E27FC236}">
                <a16:creationId xmlns:a16="http://schemas.microsoft.com/office/drawing/2014/main" id="{25D3C923-B85E-4338-A999-DFE9C84E035C}"/>
              </a:ext>
            </a:extLst>
          </p:cNvPr>
          <p:cNvSpPr>
            <a:spLocks noGrp="1"/>
          </p:cNvSpPr>
          <p:nvPr>
            <p:ph type="title"/>
          </p:nvPr>
        </p:nvSpPr>
        <p:spPr/>
        <p:txBody>
          <a:bodyPr/>
          <a:lstStyle/>
          <a:p>
            <a:r>
              <a:rPr lang="nl-NL" altLang="nl-NL"/>
              <a:t>10 jaar Big Challenge</a:t>
            </a:r>
          </a:p>
        </p:txBody>
      </p:sp>
      <p:sp>
        <p:nvSpPr>
          <p:cNvPr id="71683" name="Tijdelijke aanduiding voor inhoud 2">
            <a:extLst>
              <a:ext uri="{FF2B5EF4-FFF2-40B4-BE49-F238E27FC236}">
                <a16:creationId xmlns:a16="http://schemas.microsoft.com/office/drawing/2014/main" id="{6534C41A-17E8-4200-9E4A-04042C9D2B0C}"/>
              </a:ext>
            </a:extLst>
          </p:cNvPr>
          <p:cNvSpPr>
            <a:spLocks noGrp="1"/>
          </p:cNvSpPr>
          <p:nvPr>
            <p:ph idx="1"/>
          </p:nvPr>
        </p:nvSpPr>
        <p:spPr/>
        <p:txBody>
          <a:bodyPr/>
          <a:lstStyle/>
          <a:p>
            <a:pPr marL="0" indent="0">
              <a:buNone/>
            </a:pPr>
            <a:r>
              <a:rPr lang="nl-NL" altLang="nl-NL" sz="8000" b="1">
                <a:solidFill>
                  <a:srgbClr val="B0CC38"/>
                </a:solidFill>
                <a:latin typeface="VAGRoundedStd-Bold"/>
              </a:rPr>
              <a:t>Hermannetje</a:t>
            </a:r>
          </a:p>
          <a:p>
            <a:pPr marL="0" indent="0">
              <a:buNone/>
            </a:pPr>
            <a:r>
              <a:rPr lang="nl-NL" altLang="nl-NL" sz="8000" b="1">
                <a:solidFill>
                  <a:srgbClr val="B0CC38"/>
                </a:solidFill>
                <a:latin typeface="VAGRoundedStd-Bold"/>
              </a:rPr>
              <a:t>Sectorpromotie</a:t>
            </a:r>
          </a:p>
          <a:p>
            <a:pPr marL="0" indent="0">
              <a:buNone/>
            </a:pPr>
            <a:r>
              <a:rPr lang="nl-NL" altLang="nl-NL" sz="8000" b="1">
                <a:solidFill>
                  <a:srgbClr val="B0CC38"/>
                </a:solidFill>
                <a:latin typeface="VAGRoundedStd-Bold"/>
              </a:rPr>
              <a:t>Samen doen</a:t>
            </a:r>
            <a:endParaRPr lang="nl-NL" altLang="nl-NL" sz="8000"/>
          </a:p>
        </p:txBody>
      </p:sp>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el 1">
            <a:extLst>
              <a:ext uri="{FF2B5EF4-FFF2-40B4-BE49-F238E27FC236}">
                <a16:creationId xmlns:a16="http://schemas.microsoft.com/office/drawing/2014/main" id="{A5C87AC6-F3A4-4FFD-B188-2568CF2038F6}"/>
              </a:ext>
            </a:extLst>
          </p:cNvPr>
          <p:cNvSpPr>
            <a:spLocks noGrp="1"/>
          </p:cNvSpPr>
          <p:nvPr>
            <p:ph type="title"/>
          </p:nvPr>
        </p:nvSpPr>
        <p:spPr/>
        <p:txBody>
          <a:bodyPr/>
          <a:lstStyle/>
          <a:p>
            <a:r>
              <a:rPr lang="nl-NL" altLang="nl-NL"/>
              <a:t>10 jaar Big Challenge</a:t>
            </a:r>
          </a:p>
        </p:txBody>
      </p:sp>
      <p:sp>
        <p:nvSpPr>
          <p:cNvPr id="72707" name="Tijdelijke aanduiding voor inhoud 2">
            <a:extLst>
              <a:ext uri="{FF2B5EF4-FFF2-40B4-BE49-F238E27FC236}">
                <a16:creationId xmlns:a16="http://schemas.microsoft.com/office/drawing/2014/main" id="{84C7312C-85FC-4C1B-8764-0896A8A72D4F}"/>
              </a:ext>
            </a:extLst>
          </p:cNvPr>
          <p:cNvSpPr>
            <a:spLocks noGrp="1"/>
          </p:cNvSpPr>
          <p:nvPr>
            <p:ph idx="1"/>
          </p:nvPr>
        </p:nvSpPr>
        <p:spPr/>
        <p:txBody>
          <a:bodyPr/>
          <a:lstStyle/>
          <a:p>
            <a:pPr marL="0" indent="0">
              <a:buNone/>
            </a:pPr>
            <a:r>
              <a:rPr lang="nl-NL" altLang="nl-NL" sz="8000" b="1">
                <a:solidFill>
                  <a:srgbClr val="B0CC38"/>
                </a:solidFill>
                <a:latin typeface="VAGRoundedStd-Bold"/>
              </a:rPr>
              <a:t>Hoop</a:t>
            </a:r>
          </a:p>
          <a:p>
            <a:pPr marL="0" indent="0">
              <a:buNone/>
            </a:pPr>
            <a:r>
              <a:rPr lang="nl-NL" altLang="nl-NL" sz="8000" b="1">
                <a:solidFill>
                  <a:srgbClr val="B0CC38"/>
                </a:solidFill>
                <a:latin typeface="VAGRoundedStd-Bold"/>
              </a:rPr>
              <a:t>Kracht</a:t>
            </a:r>
          </a:p>
          <a:p>
            <a:pPr marL="0" indent="0">
              <a:buNone/>
            </a:pPr>
            <a:r>
              <a:rPr lang="nl-NL" altLang="nl-NL" sz="8000" b="1">
                <a:solidFill>
                  <a:srgbClr val="B0CC38"/>
                </a:solidFill>
                <a:latin typeface="VAGRoundedStd-Bold"/>
              </a:rPr>
              <a:t>Mooie mensen</a:t>
            </a:r>
            <a:endParaRPr lang="nl-NL" altLang="nl-NL" sz="8000"/>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D:\Big Challenge woensdag jpeg\_MG_0401.JPG">
            <a:extLst>
              <a:ext uri="{FF2B5EF4-FFF2-40B4-BE49-F238E27FC236}">
                <a16:creationId xmlns:a16="http://schemas.microsoft.com/office/drawing/2014/main" id="{FF526526-552F-4C93-8476-9A4871E181D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1"/>
            <a:ext cx="9144000" cy="6092825"/>
          </a:xfrm>
        </p:spPr>
      </p:pic>
      <p:sp>
        <p:nvSpPr>
          <p:cNvPr id="80899" name="Titel 1">
            <a:extLst>
              <a:ext uri="{FF2B5EF4-FFF2-40B4-BE49-F238E27FC236}">
                <a16:creationId xmlns:a16="http://schemas.microsoft.com/office/drawing/2014/main" id="{B0A6623F-A365-4519-BC63-CFEBA0ACA680}"/>
              </a:ext>
            </a:extLst>
          </p:cNvPr>
          <p:cNvSpPr>
            <a:spLocks noGrp="1"/>
          </p:cNvSpPr>
          <p:nvPr>
            <p:ph type="title"/>
          </p:nvPr>
        </p:nvSpPr>
        <p:spPr>
          <a:xfrm>
            <a:off x="1524000" y="6092826"/>
            <a:ext cx="9144000" cy="765175"/>
          </a:xfrm>
          <a:solidFill>
            <a:schemeClr val="bg1"/>
          </a:solidFill>
        </p:spPr>
        <p:txBody>
          <a:bodyPr/>
          <a:lstStyle/>
          <a:p>
            <a:pPr algn="ctr" eaLnBrk="1" hangingPunct="1"/>
            <a:r>
              <a:rPr lang="nl-NL" altLang="nl-NL" sz="2000">
                <a:solidFill>
                  <a:schemeClr val="tx1"/>
                </a:solidFill>
              </a:rPr>
              <a:t>De actie was in 2010 goed voor </a:t>
            </a:r>
            <a:r>
              <a:rPr lang="nl-NL" altLang="nl-NL" sz="2400">
                <a:sym typeface="Wingdings" panose="05000000000000000000" pitchFamily="2" charset="2"/>
              </a:rPr>
              <a:t>291.000 euro</a:t>
            </a:r>
            <a:endParaRPr lang="nl-NL" altLang="nl-NL" sz="2400"/>
          </a:p>
        </p:txBody>
      </p:sp>
    </p:spTree>
    <p:extLst>
      <p:ext uri="{BB962C8B-B14F-4D97-AF65-F5344CB8AC3E}">
        <p14:creationId xmlns:p14="http://schemas.microsoft.com/office/powerpoint/2010/main" val="1951049444"/>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el 1">
            <a:extLst>
              <a:ext uri="{FF2B5EF4-FFF2-40B4-BE49-F238E27FC236}">
                <a16:creationId xmlns:a16="http://schemas.microsoft.com/office/drawing/2014/main" id="{29872A01-26C7-45C7-8A86-4A2A6CD2ADDB}"/>
              </a:ext>
            </a:extLst>
          </p:cNvPr>
          <p:cNvSpPr>
            <a:spLocks noGrp="1"/>
          </p:cNvSpPr>
          <p:nvPr>
            <p:ph type="title"/>
          </p:nvPr>
        </p:nvSpPr>
        <p:spPr/>
        <p:txBody>
          <a:bodyPr/>
          <a:lstStyle/>
          <a:p>
            <a:r>
              <a:rPr lang="nl-NL" altLang="nl-NL"/>
              <a:t>10 jaar Big Challenge</a:t>
            </a:r>
          </a:p>
        </p:txBody>
      </p:sp>
      <p:sp>
        <p:nvSpPr>
          <p:cNvPr id="73731" name="Tijdelijke aanduiding voor inhoud 2">
            <a:extLst>
              <a:ext uri="{FF2B5EF4-FFF2-40B4-BE49-F238E27FC236}">
                <a16:creationId xmlns:a16="http://schemas.microsoft.com/office/drawing/2014/main" id="{FEACCA80-5B83-4AA8-BE88-E1F5B06D3CEA}"/>
              </a:ext>
            </a:extLst>
          </p:cNvPr>
          <p:cNvSpPr>
            <a:spLocks noGrp="1"/>
          </p:cNvSpPr>
          <p:nvPr>
            <p:ph idx="1"/>
          </p:nvPr>
        </p:nvSpPr>
        <p:spPr/>
        <p:txBody>
          <a:bodyPr/>
          <a:lstStyle/>
          <a:p>
            <a:pPr marL="0" indent="0">
              <a:buNone/>
            </a:pPr>
            <a:r>
              <a:rPr lang="nl-NL" altLang="nl-NL" sz="8000" b="1">
                <a:solidFill>
                  <a:srgbClr val="B0CC38"/>
                </a:solidFill>
                <a:latin typeface="VAGRoundedStd-Bold"/>
              </a:rPr>
              <a:t>Resultaat</a:t>
            </a:r>
          </a:p>
          <a:p>
            <a:pPr marL="0" indent="0">
              <a:buNone/>
            </a:pPr>
            <a:r>
              <a:rPr lang="nl-NL" altLang="nl-NL" sz="8000" b="1">
                <a:solidFill>
                  <a:srgbClr val="B0CC38"/>
                </a:solidFill>
                <a:latin typeface="VAGRoundedStd-Bold"/>
              </a:rPr>
              <a:t>Dichterbij</a:t>
            </a:r>
          </a:p>
          <a:p>
            <a:pPr marL="0" indent="0">
              <a:buNone/>
            </a:pPr>
            <a:r>
              <a:rPr lang="nl-NL" altLang="nl-NL" sz="8000" b="1">
                <a:solidFill>
                  <a:srgbClr val="B0CC38"/>
                </a:solidFill>
                <a:latin typeface="VAGRoundedStd-Bold"/>
              </a:rPr>
              <a:t>10 jaar</a:t>
            </a:r>
            <a:endParaRPr lang="nl-NL" altLang="nl-NL" sz="8000"/>
          </a:p>
        </p:txBody>
      </p:sp>
    </p:spTree>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el 1">
            <a:extLst>
              <a:ext uri="{FF2B5EF4-FFF2-40B4-BE49-F238E27FC236}">
                <a16:creationId xmlns:a16="http://schemas.microsoft.com/office/drawing/2014/main" id="{00EE9350-3D3C-4F36-B244-A06805FB8F39}"/>
              </a:ext>
            </a:extLst>
          </p:cNvPr>
          <p:cNvSpPr>
            <a:spLocks noGrp="1"/>
          </p:cNvSpPr>
          <p:nvPr>
            <p:ph type="title"/>
          </p:nvPr>
        </p:nvSpPr>
        <p:spPr/>
        <p:txBody>
          <a:bodyPr/>
          <a:lstStyle/>
          <a:p>
            <a:r>
              <a:rPr lang="nl-NL" altLang="nl-NL"/>
              <a:t>De route naar Frankrijk</a:t>
            </a:r>
          </a:p>
        </p:txBody>
      </p:sp>
      <p:sp>
        <p:nvSpPr>
          <p:cNvPr id="74755" name="Tijdelijke aanduiding voor inhoud 2">
            <a:extLst>
              <a:ext uri="{FF2B5EF4-FFF2-40B4-BE49-F238E27FC236}">
                <a16:creationId xmlns:a16="http://schemas.microsoft.com/office/drawing/2014/main" id="{5DD14204-34C4-412E-B2DF-1FD96923612C}"/>
              </a:ext>
            </a:extLst>
          </p:cNvPr>
          <p:cNvSpPr>
            <a:spLocks noGrp="1"/>
          </p:cNvSpPr>
          <p:nvPr>
            <p:ph idx="1"/>
          </p:nvPr>
        </p:nvSpPr>
        <p:spPr/>
        <p:txBody>
          <a:bodyPr/>
          <a:lstStyle/>
          <a:p>
            <a:r>
              <a:rPr lang="nl-NL" altLang="nl-NL"/>
              <a:t>Plan 2019</a:t>
            </a:r>
          </a:p>
          <a:p>
            <a:r>
              <a:rPr lang="nl-NL" altLang="nl-NL"/>
              <a:t>Wat verwachten we van jou?</a:t>
            </a:r>
          </a:p>
          <a:p>
            <a:r>
              <a:rPr lang="nl-NL" altLang="nl-NL"/>
              <a:t>Waar moet je op letten?</a:t>
            </a:r>
          </a:p>
          <a:p>
            <a:r>
              <a:rPr lang="nl-NL" altLang="nl-NL"/>
              <a:t>De koersweek</a:t>
            </a:r>
          </a:p>
          <a:p>
            <a:r>
              <a:rPr lang="nl-NL" altLang="nl-NL"/>
              <a:t>Data</a:t>
            </a:r>
          </a:p>
        </p:txBody>
      </p:sp>
    </p:spTree>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el 1">
            <a:extLst>
              <a:ext uri="{FF2B5EF4-FFF2-40B4-BE49-F238E27FC236}">
                <a16:creationId xmlns:a16="http://schemas.microsoft.com/office/drawing/2014/main" id="{F77E6099-145C-43BB-86DF-102101354557}"/>
              </a:ext>
            </a:extLst>
          </p:cNvPr>
          <p:cNvSpPr>
            <a:spLocks noGrp="1"/>
          </p:cNvSpPr>
          <p:nvPr>
            <p:ph type="title"/>
          </p:nvPr>
        </p:nvSpPr>
        <p:spPr/>
        <p:txBody>
          <a:bodyPr/>
          <a:lstStyle/>
          <a:p>
            <a:pPr eaLnBrk="1" hangingPunct="1"/>
            <a:r>
              <a:rPr lang="en-US" altLang="nl-NL"/>
              <a:t>Plan 2019</a:t>
            </a:r>
            <a:endParaRPr lang="nl-NL" altLang="nl-NL"/>
          </a:p>
        </p:txBody>
      </p:sp>
      <p:sp>
        <p:nvSpPr>
          <p:cNvPr id="75779" name="Tijdelijke aanduiding voor inhoud 2">
            <a:extLst>
              <a:ext uri="{FF2B5EF4-FFF2-40B4-BE49-F238E27FC236}">
                <a16:creationId xmlns:a16="http://schemas.microsoft.com/office/drawing/2014/main" id="{53C1AE38-EA21-4BCF-9907-D3EDD29EF669}"/>
              </a:ext>
            </a:extLst>
          </p:cNvPr>
          <p:cNvSpPr>
            <a:spLocks noGrp="1"/>
          </p:cNvSpPr>
          <p:nvPr>
            <p:ph idx="1"/>
          </p:nvPr>
        </p:nvSpPr>
        <p:spPr/>
        <p:txBody>
          <a:bodyPr/>
          <a:lstStyle/>
          <a:p>
            <a:pPr eaLnBrk="1" hangingPunct="1">
              <a:lnSpc>
                <a:spcPct val="90000"/>
              </a:lnSpc>
              <a:spcBef>
                <a:spcPts val="1200"/>
              </a:spcBef>
              <a:buClr>
                <a:srgbClr val="9BBB59"/>
              </a:buClr>
            </a:pPr>
            <a:r>
              <a:rPr lang="nl-NL" altLang="nl-NL" sz="2200"/>
              <a:t>16 teams </a:t>
            </a:r>
            <a:r>
              <a:rPr lang="nl-NL" altLang="nl-NL" sz="2200">
                <a:sym typeface="Wingdings" panose="05000000000000000000" pitchFamily="2" charset="2"/>
              </a:rPr>
              <a:t></a:t>
            </a:r>
            <a:r>
              <a:rPr lang="nl-NL" altLang="nl-NL" sz="2200"/>
              <a:t> 150 deelnemers</a:t>
            </a:r>
          </a:p>
          <a:p>
            <a:pPr eaLnBrk="1" hangingPunct="1">
              <a:lnSpc>
                <a:spcPct val="90000"/>
              </a:lnSpc>
              <a:spcBef>
                <a:spcPts val="1200"/>
              </a:spcBef>
              <a:buClr>
                <a:srgbClr val="9BBB59"/>
              </a:buClr>
            </a:pPr>
            <a:r>
              <a:rPr lang="nl-NL" altLang="nl-NL" sz="2200"/>
              <a:t>Land- en tuinbouw</a:t>
            </a:r>
          </a:p>
          <a:p>
            <a:pPr eaLnBrk="1" hangingPunct="1">
              <a:lnSpc>
                <a:spcPct val="90000"/>
              </a:lnSpc>
              <a:spcBef>
                <a:spcPts val="1200"/>
              </a:spcBef>
              <a:buClr>
                <a:srgbClr val="9BBB59"/>
              </a:buClr>
            </a:pPr>
            <a:r>
              <a:rPr lang="nl-NL" altLang="nl-NL" sz="2200"/>
              <a:t>Fietsers, runners, wandelaars</a:t>
            </a:r>
          </a:p>
          <a:p>
            <a:pPr eaLnBrk="1" hangingPunct="1">
              <a:lnSpc>
                <a:spcPct val="90000"/>
              </a:lnSpc>
              <a:spcBef>
                <a:spcPts val="1200"/>
              </a:spcBef>
              <a:buClr>
                <a:srgbClr val="9BBB59"/>
              </a:buClr>
            </a:pPr>
            <a:r>
              <a:rPr lang="nl-NL" altLang="nl-NL" sz="2200"/>
              <a:t>Nederland, België en andere landen</a:t>
            </a:r>
          </a:p>
          <a:p>
            <a:pPr eaLnBrk="1" hangingPunct="1">
              <a:lnSpc>
                <a:spcPct val="90000"/>
              </a:lnSpc>
              <a:spcBef>
                <a:spcPts val="1200"/>
              </a:spcBef>
              <a:buClr>
                <a:srgbClr val="9BBB59"/>
              </a:buClr>
            </a:pPr>
            <a:r>
              <a:rPr lang="en-US" altLang="nl-NL" sz="2200"/>
              <a:t>Regionale teams</a:t>
            </a:r>
            <a:endParaRPr lang="nl-NL" altLang="nl-NL" sz="2200"/>
          </a:p>
          <a:p>
            <a:pPr eaLnBrk="1" hangingPunct="1">
              <a:lnSpc>
                <a:spcPct val="90000"/>
              </a:lnSpc>
              <a:spcBef>
                <a:spcPts val="1200"/>
              </a:spcBef>
              <a:buClr>
                <a:srgbClr val="9BBB59"/>
              </a:buClr>
            </a:pPr>
            <a:r>
              <a:rPr lang="nl-NL" altLang="nl-NL" sz="2200"/>
              <a:t>6 basisteams, 10 bedrijventeams</a:t>
            </a:r>
          </a:p>
          <a:p>
            <a:pPr eaLnBrk="1" hangingPunct="1">
              <a:lnSpc>
                <a:spcPct val="90000"/>
              </a:lnSpc>
              <a:spcBef>
                <a:spcPts val="1200"/>
              </a:spcBef>
              <a:buClr>
                <a:srgbClr val="9BBB59"/>
              </a:buClr>
            </a:pPr>
            <a:endParaRPr lang="en-US" altLang="nl-NL" sz="2200"/>
          </a:p>
          <a:p>
            <a:pPr eaLnBrk="1" hangingPunct="1">
              <a:lnSpc>
                <a:spcPct val="90000"/>
              </a:lnSpc>
              <a:spcBef>
                <a:spcPts val="1200"/>
              </a:spcBef>
              <a:buClr>
                <a:srgbClr val="9BBB59"/>
              </a:buClr>
            </a:pPr>
            <a:r>
              <a:rPr lang="en-US" altLang="nl-NL" sz="2200"/>
              <a:t>Minimaal sponsorbedrag: €750.000</a:t>
            </a:r>
            <a:endParaRPr lang="nl-NL" altLang="nl-NL" sz="2200"/>
          </a:p>
          <a:p>
            <a:pPr eaLnBrk="1" hangingPunct="1">
              <a:lnSpc>
                <a:spcPct val="90000"/>
              </a:lnSpc>
              <a:spcBef>
                <a:spcPts val="1200"/>
              </a:spcBef>
              <a:buClr>
                <a:srgbClr val="9BBB59"/>
              </a:buClr>
            </a:pPr>
            <a:r>
              <a:rPr lang="nl-NL" altLang="nl-NL" sz="2200"/>
              <a:t>Streven: </a:t>
            </a:r>
            <a:r>
              <a:rPr lang="nl-NL" altLang="nl-NL" sz="2200">
                <a:sym typeface="Wingdings" panose="05000000000000000000" pitchFamily="2" charset="2"/>
              </a:rPr>
              <a:t>€ 1,000,000 </a:t>
            </a:r>
            <a:endParaRPr lang="nl-NL" altLang="nl-NL" sz="2200"/>
          </a:p>
        </p:txBody>
      </p:sp>
      <p:pic>
        <p:nvPicPr>
          <p:cNvPr id="75780" name="Picture 1">
            <a:extLst>
              <a:ext uri="{FF2B5EF4-FFF2-40B4-BE49-F238E27FC236}">
                <a16:creationId xmlns:a16="http://schemas.microsoft.com/office/drawing/2014/main" id="{6DE811B8-4A8D-489C-B9BE-A0B09596C4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0438" y="1571626"/>
            <a:ext cx="2641600"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el 1">
            <a:extLst>
              <a:ext uri="{FF2B5EF4-FFF2-40B4-BE49-F238E27FC236}">
                <a16:creationId xmlns:a16="http://schemas.microsoft.com/office/drawing/2014/main" id="{932F0C92-5FCC-4BB0-8B5C-3FA7AC30E6A4}"/>
              </a:ext>
            </a:extLst>
          </p:cNvPr>
          <p:cNvSpPr>
            <a:spLocks noGrp="1"/>
          </p:cNvSpPr>
          <p:nvPr>
            <p:ph type="title"/>
          </p:nvPr>
        </p:nvSpPr>
        <p:spPr/>
        <p:txBody>
          <a:bodyPr/>
          <a:lstStyle/>
          <a:p>
            <a:r>
              <a:rPr lang="nl-NL" altLang="nl-NL"/>
              <a:t>Wat verwachten we van jou:</a:t>
            </a:r>
          </a:p>
        </p:txBody>
      </p:sp>
      <p:sp>
        <p:nvSpPr>
          <p:cNvPr id="76803" name="Tijdelijke aanduiding voor inhoud 2">
            <a:extLst>
              <a:ext uri="{FF2B5EF4-FFF2-40B4-BE49-F238E27FC236}">
                <a16:creationId xmlns:a16="http://schemas.microsoft.com/office/drawing/2014/main" id="{7F763C81-7304-4253-85AA-69870FABAE11}"/>
              </a:ext>
            </a:extLst>
          </p:cNvPr>
          <p:cNvSpPr>
            <a:spLocks noGrp="1"/>
          </p:cNvSpPr>
          <p:nvPr>
            <p:ph idx="1"/>
          </p:nvPr>
        </p:nvSpPr>
        <p:spPr/>
        <p:txBody>
          <a:bodyPr/>
          <a:lstStyle/>
          <a:p>
            <a:r>
              <a:rPr lang="nl-NL" altLang="nl-NL"/>
              <a:t>Samen mee doen aan bijeenkomsten</a:t>
            </a:r>
          </a:p>
          <a:p>
            <a:r>
              <a:rPr lang="nl-NL" altLang="nl-NL"/>
              <a:t>(slim) veel geld op halen</a:t>
            </a:r>
          </a:p>
          <a:p>
            <a:r>
              <a:rPr lang="nl-NL" altLang="nl-NL"/>
              <a:t>Veel trainen</a:t>
            </a:r>
          </a:p>
          <a:p>
            <a:r>
              <a:rPr lang="nl-NL" altLang="nl-NL"/>
              <a:t>Respect hebben voor:</a:t>
            </a:r>
          </a:p>
          <a:p>
            <a:pPr lvl="1"/>
            <a:r>
              <a:rPr lang="nl-NL" altLang="nl-NL"/>
              <a:t> elkaar, vrijwilligers en regels</a:t>
            </a:r>
          </a:p>
          <a:p>
            <a:r>
              <a:rPr lang="nl-NL" altLang="nl-NL"/>
              <a:t>Elkaar helpen</a:t>
            </a:r>
          </a:p>
          <a:p>
            <a:r>
              <a:rPr lang="nl-NL" altLang="nl-NL"/>
              <a:t>Genieten</a:t>
            </a:r>
          </a:p>
        </p:txBody>
      </p:sp>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el 1">
            <a:extLst>
              <a:ext uri="{FF2B5EF4-FFF2-40B4-BE49-F238E27FC236}">
                <a16:creationId xmlns:a16="http://schemas.microsoft.com/office/drawing/2014/main" id="{3FBE37BC-07EF-44BA-ADBE-C3AF5AF0D5E9}"/>
              </a:ext>
            </a:extLst>
          </p:cNvPr>
          <p:cNvSpPr>
            <a:spLocks noGrp="1"/>
          </p:cNvSpPr>
          <p:nvPr>
            <p:ph type="title"/>
          </p:nvPr>
        </p:nvSpPr>
        <p:spPr/>
        <p:txBody>
          <a:bodyPr/>
          <a:lstStyle/>
          <a:p>
            <a:r>
              <a:rPr lang="nl-NL" altLang="nl-NL"/>
              <a:t>Waar moet je op letten?</a:t>
            </a:r>
          </a:p>
        </p:txBody>
      </p:sp>
      <p:sp>
        <p:nvSpPr>
          <p:cNvPr id="77827" name="Tijdelijke aanduiding voor inhoud 2">
            <a:extLst>
              <a:ext uri="{FF2B5EF4-FFF2-40B4-BE49-F238E27FC236}">
                <a16:creationId xmlns:a16="http://schemas.microsoft.com/office/drawing/2014/main" id="{117C68C8-EC24-4940-B64C-B9AC100FCF97}"/>
              </a:ext>
            </a:extLst>
          </p:cNvPr>
          <p:cNvSpPr>
            <a:spLocks noGrp="1"/>
          </p:cNvSpPr>
          <p:nvPr>
            <p:ph idx="1"/>
          </p:nvPr>
        </p:nvSpPr>
        <p:spPr/>
        <p:txBody>
          <a:bodyPr/>
          <a:lstStyle/>
          <a:p>
            <a:r>
              <a:rPr lang="nl-NL" altLang="nl-NL"/>
              <a:t>Materiaal</a:t>
            </a:r>
          </a:p>
          <a:p>
            <a:r>
              <a:rPr lang="nl-NL" altLang="nl-NL"/>
              <a:t>Veiligheid</a:t>
            </a:r>
          </a:p>
          <a:p>
            <a:r>
              <a:rPr lang="nl-NL" altLang="nl-NL"/>
              <a:t>Trainen</a:t>
            </a:r>
          </a:p>
          <a:p>
            <a:r>
              <a:rPr lang="nl-NL" altLang="nl-NL"/>
              <a:t>AD6 doe je samen</a:t>
            </a:r>
          </a:p>
          <a:p>
            <a:r>
              <a:rPr lang="nl-NL" altLang="nl-NL"/>
              <a:t>Vrijwilligerswerk</a:t>
            </a:r>
          </a:p>
        </p:txBody>
      </p:sp>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el 1">
            <a:extLst>
              <a:ext uri="{FF2B5EF4-FFF2-40B4-BE49-F238E27FC236}">
                <a16:creationId xmlns:a16="http://schemas.microsoft.com/office/drawing/2014/main" id="{92D2A1AD-3F8D-4B9D-AD14-10EBBD8BE869}"/>
              </a:ext>
            </a:extLst>
          </p:cNvPr>
          <p:cNvSpPr>
            <a:spLocks noGrp="1"/>
          </p:cNvSpPr>
          <p:nvPr>
            <p:ph type="title"/>
          </p:nvPr>
        </p:nvSpPr>
        <p:spPr/>
        <p:txBody>
          <a:bodyPr/>
          <a:lstStyle/>
          <a:p>
            <a:r>
              <a:rPr lang="nl-NL" altLang="nl-NL"/>
              <a:t>De Koersweek</a:t>
            </a:r>
          </a:p>
        </p:txBody>
      </p:sp>
      <p:sp>
        <p:nvSpPr>
          <p:cNvPr id="78851" name="Tijdelijke aanduiding voor inhoud 2">
            <a:extLst>
              <a:ext uri="{FF2B5EF4-FFF2-40B4-BE49-F238E27FC236}">
                <a16:creationId xmlns:a16="http://schemas.microsoft.com/office/drawing/2014/main" id="{C0F52DB4-0C47-4767-B584-A6F24D4A6D3F}"/>
              </a:ext>
            </a:extLst>
          </p:cNvPr>
          <p:cNvSpPr>
            <a:spLocks noGrp="1"/>
          </p:cNvSpPr>
          <p:nvPr>
            <p:ph idx="1"/>
          </p:nvPr>
        </p:nvSpPr>
        <p:spPr/>
        <p:txBody>
          <a:bodyPr/>
          <a:lstStyle/>
          <a:p>
            <a:r>
              <a:rPr lang="nl-NL" altLang="nl-NL"/>
              <a:t>Aankomst zondag</a:t>
            </a:r>
          </a:p>
          <a:p>
            <a:r>
              <a:rPr lang="nl-NL" altLang="nl-NL"/>
              <a:t>Trainingen</a:t>
            </a:r>
          </a:p>
          <a:p>
            <a:r>
              <a:rPr lang="nl-NL" altLang="nl-NL"/>
              <a:t>Activiteiten</a:t>
            </a:r>
          </a:p>
          <a:p>
            <a:r>
              <a:rPr lang="nl-NL" altLang="nl-NL"/>
              <a:t>Verzorging deelnemers/supporters</a:t>
            </a:r>
          </a:p>
          <a:p>
            <a:r>
              <a:rPr lang="nl-NL" altLang="nl-NL"/>
              <a:t>Alpe d’HuZus</a:t>
            </a:r>
          </a:p>
          <a:p>
            <a:r>
              <a:rPr lang="nl-NL" altLang="nl-NL"/>
              <a:t>Alpe d’HuZes</a:t>
            </a:r>
          </a:p>
          <a:p>
            <a:r>
              <a:rPr lang="nl-NL" altLang="nl-NL"/>
              <a:t>De laatste beklimming (saamhorigheidsklim)</a:t>
            </a:r>
          </a:p>
        </p:txBody>
      </p:sp>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a:extLst>
              <a:ext uri="{FF2B5EF4-FFF2-40B4-BE49-F238E27FC236}">
                <a16:creationId xmlns:a16="http://schemas.microsoft.com/office/drawing/2014/main" id="{AB2A1FA7-36E3-453D-9087-86B61E91F92A}"/>
              </a:ext>
            </a:extLst>
          </p:cNvPr>
          <p:cNvSpPr>
            <a:spLocks noGrp="1"/>
          </p:cNvSpPr>
          <p:nvPr>
            <p:ph type="title"/>
          </p:nvPr>
        </p:nvSpPr>
        <p:spPr>
          <a:xfrm>
            <a:off x="1987550" y="374650"/>
            <a:ext cx="8229600" cy="750888"/>
          </a:xfrm>
        </p:spPr>
        <p:txBody>
          <a:bodyPr>
            <a:normAutofit fontScale="90000"/>
          </a:bodyPr>
          <a:lstStyle/>
          <a:p>
            <a:pPr>
              <a:defRPr/>
            </a:pPr>
            <a:r>
              <a:rPr lang="en-US" dirty="0"/>
              <a:t>Data </a:t>
            </a:r>
            <a:r>
              <a:rPr lang="en-US" dirty="0" err="1"/>
              <a:t>bijeenkomsten</a:t>
            </a:r>
            <a:endParaRPr lang="nl-NL" sz="2700" dirty="0"/>
          </a:p>
        </p:txBody>
      </p:sp>
      <p:sp>
        <p:nvSpPr>
          <p:cNvPr id="79875" name="Rechthoek 3">
            <a:extLst>
              <a:ext uri="{FF2B5EF4-FFF2-40B4-BE49-F238E27FC236}">
                <a16:creationId xmlns:a16="http://schemas.microsoft.com/office/drawing/2014/main" id="{326183A4-5325-4CDF-85A6-B6EE9D1DF943}"/>
              </a:ext>
            </a:extLst>
          </p:cNvPr>
          <p:cNvSpPr>
            <a:spLocks noChangeArrowheads="1"/>
          </p:cNvSpPr>
          <p:nvPr/>
        </p:nvSpPr>
        <p:spPr bwMode="auto">
          <a:xfrm>
            <a:off x="1524000" y="0"/>
            <a:ext cx="8820150" cy="803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nl-NL" altLang="nl-NL" sz="2800"/>
          </a:p>
          <a:p>
            <a:pPr>
              <a:spcBef>
                <a:spcPct val="0"/>
              </a:spcBef>
              <a:buFontTx/>
              <a:buNone/>
            </a:pPr>
            <a:endParaRPr lang="nl-NL" altLang="nl-NL" sz="2800"/>
          </a:p>
          <a:p>
            <a:pPr>
              <a:spcBef>
                <a:spcPct val="0"/>
              </a:spcBef>
              <a:buFontTx/>
              <a:buNone/>
            </a:pPr>
            <a:r>
              <a:rPr lang="nl-NL" altLang="nl-NL" sz="2800"/>
              <a:t>10 nov: 		Lancering</a:t>
            </a:r>
          </a:p>
          <a:p>
            <a:pPr>
              <a:spcBef>
                <a:spcPct val="0"/>
              </a:spcBef>
              <a:buFontTx/>
              <a:buNone/>
            </a:pPr>
            <a:r>
              <a:rPr lang="nl-NL" altLang="nl-NL" sz="2800"/>
              <a:t>18 nov:		Eerste Alpe d’HuZes Dag Nieuwegein</a:t>
            </a:r>
          </a:p>
          <a:p>
            <a:pPr>
              <a:spcBef>
                <a:spcPct val="0"/>
              </a:spcBef>
              <a:buFontTx/>
              <a:buNone/>
            </a:pPr>
            <a:r>
              <a:rPr lang="nl-NL" altLang="nl-NL" sz="2800"/>
              <a:t>3 dec:			Teamcaptain bijeenkomst Arnhem</a:t>
            </a:r>
          </a:p>
          <a:p>
            <a:pPr>
              <a:spcBef>
                <a:spcPct val="0"/>
              </a:spcBef>
              <a:buFontTx/>
              <a:buNone/>
            </a:pPr>
            <a:r>
              <a:rPr lang="nl-NL" altLang="nl-NL" sz="2800"/>
              <a:t>9 mrt :		Tweede Alpe d’HuZes dag Nijkerk</a:t>
            </a:r>
          </a:p>
          <a:p>
            <a:pPr>
              <a:spcBef>
                <a:spcPct val="0"/>
              </a:spcBef>
              <a:buFontTx/>
              <a:buNone/>
            </a:pPr>
            <a:r>
              <a:rPr lang="nl-NL" altLang="nl-NL" sz="2800"/>
              <a:t>16 mrt:		Fiets/wandeltr./pres. Nijmegen</a:t>
            </a:r>
          </a:p>
          <a:p>
            <a:pPr>
              <a:spcBef>
                <a:spcPct val="0"/>
              </a:spcBef>
              <a:buFontTx/>
              <a:buNone/>
            </a:pPr>
            <a:r>
              <a:rPr lang="nl-NL" altLang="nl-NL" sz="2800"/>
              <a:t>6 apr: 		Veenendaal – Veenendaal</a:t>
            </a:r>
          </a:p>
          <a:p>
            <a:pPr>
              <a:spcBef>
                <a:spcPct val="0"/>
              </a:spcBef>
              <a:buFontTx/>
              <a:buNone/>
            </a:pPr>
            <a:r>
              <a:rPr lang="nl-NL" altLang="nl-NL" sz="2800"/>
              <a:t>Eind april:		Trainingsweekend Ardennen 		</a:t>
            </a:r>
          </a:p>
          <a:p>
            <a:pPr>
              <a:spcBef>
                <a:spcPct val="0"/>
              </a:spcBef>
              <a:buFontTx/>
              <a:buNone/>
            </a:pPr>
            <a:r>
              <a:rPr lang="nl-NL" altLang="nl-NL" sz="2800"/>
              <a:t>5  mei: 		Kick-off Alpe d’HuZes Papendal</a:t>
            </a:r>
          </a:p>
          <a:p>
            <a:pPr>
              <a:spcBef>
                <a:spcPct val="0"/>
              </a:spcBef>
              <a:buFontTx/>
              <a:buNone/>
            </a:pPr>
            <a:r>
              <a:rPr lang="nl-NL" altLang="nl-NL" sz="2800"/>
              <a:t>    mei:		Fietstocht Rees / Eifel</a:t>
            </a:r>
          </a:p>
          <a:p>
            <a:pPr>
              <a:spcBef>
                <a:spcPct val="0"/>
              </a:spcBef>
              <a:buFontTx/>
              <a:buNone/>
            </a:pPr>
            <a:r>
              <a:rPr lang="nl-NL" altLang="nl-NL" sz="2800"/>
              <a:t>2 juni -7 juni: 	Koersweek Frankrijk</a:t>
            </a:r>
          </a:p>
          <a:p>
            <a:pPr>
              <a:spcBef>
                <a:spcPct val="0"/>
              </a:spcBef>
              <a:buFontTx/>
              <a:buNone/>
            </a:pPr>
            <a:r>
              <a:rPr lang="nl-NL" altLang="nl-NL" sz="2800"/>
              <a:t>5 juni:	 		Alpe d’HuZus</a:t>
            </a:r>
          </a:p>
          <a:p>
            <a:pPr>
              <a:spcBef>
                <a:spcPct val="0"/>
              </a:spcBef>
              <a:buFontTx/>
              <a:buNone/>
            </a:pPr>
            <a:r>
              <a:rPr lang="nl-NL" altLang="nl-NL" sz="2800"/>
              <a:t>6 jun: 			Alpe d’HuZes</a:t>
            </a:r>
          </a:p>
          <a:p>
            <a:pPr>
              <a:spcBef>
                <a:spcPct val="0"/>
              </a:spcBef>
              <a:buFontTx/>
              <a:buNone/>
            </a:pPr>
            <a:r>
              <a:rPr lang="nl-NL" altLang="nl-NL" sz="2800"/>
              <a:t>15 jun:		BIG Challenge Duitsland</a:t>
            </a:r>
          </a:p>
          <a:p>
            <a:pPr>
              <a:spcBef>
                <a:spcPct val="0"/>
              </a:spcBef>
              <a:buFontTx/>
              <a:buNone/>
            </a:pPr>
            <a:endParaRPr lang="nl-NL" altLang="nl-NL"/>
          </a:p>
          <a:p>
            <a:pPr>
              <a:spcBef>
                <a:spcPct val="0"/>
              </a:spcBef>
              <a:buFontTx/>
              <a:buNone/>
            </a:pPr>
            <a:endParaRPr lang="nl-NL" altLang="nl-NL"/>
          </a:p>
          <a:p>
            <a:pPr>
              <a:spcBef>
                <a:spcPct val="0"/>
              </a:spcBef>
              <a:buFontTx/>
              <a:buNone/>
            </a:pPr>
            <a:endParaRPr lang="nl-NL" altLang="nl-NL"/>
          </a:p>
        </p:txBody>
      </p:sp>
    </p:spTree>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el 1">
            <a:extLst>
              <a:ext uri="{FF2B5EF4-FFF2-40B4-BE49-F238E27FC236}">
                <a16:creationId xmlns:a16="http://schemas.microsoft.com/office/drawing/2014/main" id="{D8A5A518-E947-480C-8BD1-A115D055AE60}"/>
              </a:ext>
            </a:extLst>
          </p:cNvPr>
          <p:cNvSpPr>
            <a:spLocks noGrp="1"/>
          </p:cNvSpPr>
          <p:nvPr>
            <p:ph type="title"/>
          </p:nvPr>
        </p:nvSpPr>
        <p:spPr/>
        <p:txBody>
          <a:bodyPr/>
          <a:lstStyle/>
          <a:p>
            <a:endParaRPr lang="nl-NL" altLang="nl-NL"/>
          </a:p>
        </p:txBody>
      </p:sp>
      <p:sp>
        <p:nvSpPr>
          <p:cNvPr id="80899" name="Tijdelijke aanduiding voor inhoud 2">
            <a:extLst>
              <a:ext uri="{FF2B5EF4-FFF2-40B4-BE49-F238E27FC236}">
                <a16:creationId xmlns:a16="http://schemas.microsoft.com/office/drawing/2014/main" id="{956C3476-3C5D-4542-B983-9FCF47047475}"/>
              </a:ext>
            </a:extLst>
          </p:cNvPr>
          <p:cNvSpPr>
            <a:spLocks noGrp="1"/>
          </p:cNvSpPr>
          <p:nvPr>
            <p:ph idx="1"/>
          </p:nvPr>
        </p:nvSpPr>
        <p:spPr/>
        <p:txBody>
          <a:bodyPr/>
          <a:lstStyle/>
          <a:p>
            <a:pPr marL="0" indent="0">
              <a:buNone/>
            </a:pPr>
            <a:r>
              <a:rPr lang="nl-NL" altLang="nl-NL" sz="8800">
                <a:solidFill>
                  <a:srgbClr val="FF0000"/>
                </a:solidFill>
              </a:rPr>
              <a:t>     De weg er 			   naar toe</a:t>
            </a:r>
          </a:p>
        </p:txBody>
      </p:sp>
    </p:spTree>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7B1CC1-AF9D-45E0-8CB6-3B1967E275E1}"/>
              </a:ext>
            </a:extLst>
          </p:cNvPr>
          <p:cNvSpPr>
            <a:spLocks noGrp="1"/>
          </p:cNvSpPr>
          <p:nvPr>
            <p:ph type="title"/>
          </p:nvPr>
        </p:nvSpPr>
        <p:spPr/>
        <p:txBody>
          <a:bodyPr/>
          <a:lstStyle/>
          <a:p>
            <a:pPr algn="ctr"/>
            <a:r>
              <a:rPr lang="nl-NL" dirty="0"/>
              <a:t>Mike </a:t>
            </a:r>
          </a:p>
        </p:txBody>
      </p:sp>
      <p:pic>
        <p:nvPicPr>
          <p:cNvPr id="5" name="Tijdelijke aanduiding voor inhoud 4" descr="Afbeelding met persoon, buiten, lucht, man&#10;&#10;Automatisch gegenereerde beschrijving">
            <a:extLst>
              <a:ext uri="{FF2B5EF4-FFF2-40B4-BE49-F238E27FC236}">
                <a16:creationId xmlns:a16="http://schemas.microsoft.com/office/drawing/2014/main" id="{DDA241F7-835D-4FD1-B419-DDB8932A59D3}"/>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1515122" y="1008952"/>
            <a:ext cx="3385352" cy="5076693"/>
          </a:xfrm>
        </p:spPr>
      </p:pic>
    </p:spTree>
    <p:extLst>
      <p:ext uri="{BB962C8B-B14F-4D97-AF65-F5344CB8AC3E}">
        <p14:creationId xmlns:p14="http://schemas.microsoft.com/office/powerpoint/2010/main" val="4290357839"/>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092974-F7F1-4EB4-B74C-73D97F789D29}"/>
              </a:ext>
            </a:extLst>
          </p:cNvPr>
          <p:cNvSpPr>
            <a:spLocks noGrp="1"/>
          </p:cNvSpPr>
          <p:nvPr>
            <p:ph type="title"/>
          </p:nvPr>
        </p:nvSpPr>
        <p:spPr/>
        <p:txBody>
          <a:bodyPr/>
          <a:lstStyle/>
          <a:p>
            <a:r>
              <a:rPr lang="nl-NL" dirty="0"/>
              <a:t>BIG Challenge Lied!</a:t>
            </a:r>
          </a:p>
        </p:txBody>
      </p:sp>
      <p:sp>
        <p:nvSpPr>
          <p:cNvPr id="3" name="Tijdelijke aanduiding voor inhoud 2">
            <a:extLst>
              <a:ext uri="{FF2B5EF4-FFF2-40B4-BE49-F238E27FC236}">
                <a16:creationId xmlns:a16="http://schemas.microsoft.com/office/drawing/2014/main" id="{07D93C84-0E81-46D2-961E-8CA4A4D75048}"/>
              </a:ext>
            </a:extLst>
          </p:cNvPr>
          <p:cNvSpPr>
            <a:spLocks noGrp="1"/>
          </p:cNvSpPr>
          <p:nvPr>
            <p:ph idx="1"/>
          </p:nvPr>
        </p:nvSpPr>
        <p:spPr/>
        <p:txBody>
          <a:bodyPr/>
          <a:lstStyle/>
          <a:p>
            <a:pPr marL="0" indent="0">
              <a:buNone/>
            </a:pPr>
            <a:r>
              <a:rPr lang="nl-NL" dirty="0"/>
              <a:t>Herman gooide de eerste steen in het water</a:t>
            </a:r>
          </a:p>
          <a:p>
            <a:pPr marL="0" indent="0">
              <a:buNone/>
            </a:pPr>
            <a:r>
              <a:rPr lang="nl-NL" dirty="0"/>
              <a:t>Het boerenleven fietsen lopen samen in de strijd</a:t>
            </a:r>
          </a:p>
          <a:p>
            <a:pPr marL="0" indent="0">
              <a:buNone/>
            </a:pPr>
            <a:r>
              <a:rPr lang="nl-NL" dirty="0"/>
              <a:t>Hij had een droom niet voor zichzelf maar voor later</a:t>
            </a:r>
          </a:p>
          <a:p>
            <a:pPr marL="0" indent="0">
              <a:buNone/>
            </a:pPr>
            <a:r>
              <a:rPr lang="nl-NL" dirty="0"/>
              <a:t>Voor de wereld en haar toekomst voor een mooiere tijd</a:t>
            </a:r>
          </a:p>
          <a:p>
            <a:pPr marL="0" indent="0">
              <a:buNone/>
            </a:pPr>
            <a:endParaRPr lang="nl-NL" dirty="0"/>
          </a:p>
        </p:txBody>
      </p:sp>
    </p:spTree>
    <p:extLst>
      <p:ext uri="{BB962C8B-B14F-4D97-AF65-F5344CB8AC3E}">
        <p14:creationId xmlns:p14="http://schemas.microsoft.com/office/powerpoint/2010/main" val="2070334879"/>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inhoud 8" descr="Afbeelding met gras, berg, buiten, lucht&#10;&#10;Beschrijving is gegenereerd met zeer hoge betrouwbaarheid">
            <a:extLst>
              <a:ext uri="{FF2B5EF4-FFF2-40B4-BE49-F238E27FC236}">
                <a16:creationId xmlns:a16="http://schemas.microsoft.com/office/drawing/2014/main" id="{DC63540C-D371-4550-B97B-D769E9CBF47B}"/>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5060271" y="1156318"/>
            <a:ext cx="6330021" cy="4220014"/>
          </a:xfrm>
        </p:spPr>
      </p:pic>
      <p:pic>
        <p:nvPicPr>
          <p:cNvPr id="11" name="Afbeelding 10" descr="Afbeelding met buiten, lucht, gras, persoon&#10;&#10;Beschrijving is gegenereerd met zeer hoge betrouwbaarheid">
            <a:extLst>
              <a:ext uri="{FF2B5EF4-FFF2-40B4-BE49-F238E27FC236}">
                <a16:creationId xmlns:a16="http://schemas.microsoft.com/office/drawing/2014/main" id="{AA82E88D-3977-41C8-A2F5-89A5031C9C8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18739" y="632537"/>
            <a:ext cx="2841532" cy="4261176"/>
          </a:xfrm>
          <a:prstGeom prst="rect">
            <a:avLst/>
          </a:prstGeom>
        </p:spPr>
      </p:pic>
    </p:spTree>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2CB61F-B0D7-4CDD-8BFD-BBDFE6269A51}"/>
              </a:ext>
            </a:extLst>
          </p:cNvPr>
          <p:cNvSpPr>
            <a:spLocks noGrp="1"/>
          </p:cNvSpPr>
          <p:nvPr>
            <p:ph type="title"/>
          </p:nvPr>
        </p:nvSpPr>
        <p:spPr/>
        <p:txBody>
          <a:bodyPr/>
          <a:lstStyle/>
          <a:p>
            <a:r>
              <a:rPr lang="nl-NL" dirty="0"/>
              <a:t>BIG Challenge lied</a:t>
            </a:r>
          </a:p>
        </p:txBody>
      </p:sp>
      <p:sp>
        <p:nvSpPr>
          <p:cNvPr id="3" name="Tijdelijke aanduiding voor inhoud 2">
            <a:extLst>
              <a:ext uri="{FF2B5EF4-FFF2-40B4-BE49-F238E27FC236}">
                <a16:creationId xmlns:a16="http://schemas.microsoft.com/office/drawing/2014/main" id="{7A78644E-4684-4E7A-87BB-94F5A0E438D5}"/>
              </a:ext>
            </a:extLst>
          </p:cNvPr>
          <p:cNvSpPr>
            <a:spLocks noGrp="1"/>
          </p:cNvSpPr>
          <p:nvPr>
            <p:ph idx="1"/>
          </p:nvPr>
        </p:nvSpPr>
        <p:spPr/>
        <p:txBody>
          <a:bodyPr/>
          <a:lstStyle/>
          <a:p>
            <a:pPr marL="0" indent="0">
              <a:buNone/>
            </a:pPr>
            <a:r>
              <a:rPr lang="nl-NL" dirty="0"/>
              <a:t>Elk jaar groter het erf loopt snel over</a:t>
            </a:r>
          </a:p>
          <a:p>
            <a:pPr marL="0" indent="0">
              <a:buNone/>
            </a:pPr>
            <a:r>
              <a:rPr lang="nl-NL" dirty="0"/>
              <a:t>Vreemden worden vrienden niemand zegt nee</a:t>
            </a:r>
          </a:p>
          <a:p>
            <a:pPr marL="0" indent="0">
              <a:buNone/>
            </a:pPr>
            <a:r>
              <a:rPr lang="nl-NL" dirty="0"/>
              <a:t>Concurrenten door saamhorigheid betoverd</a:t>
            </a:r>
          </a:p>
          <a:p>
            <a:pPr marL="0" indent="0">
              <a:buNone/>
            </a:pPr>
            <a:r>
              <a:rPr lang="nl-NL" dirty="0"/>
              <a:t>Niemand blijft achter we nemen iedereen mee</a:t>
            </a:r>
          </a:p>
        </p:txBody>
      </p:sp>
    </p:spTree>
    <p:extLst>
      <p:ext uri="{BB962C8B-B14F-4D97-AF65-F5344CB8AC3E}">
        <p14:creationId xmlns:p14="http://schemas.microsoft.com/office/powerpoint/2010/main" val="1633504097"/>
      </p:ext>
    </p:extLst>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56065D-493D-4A66-8293-B047C0E9EA14}"/>
              </a:ext>
            </a:extLst>
          </p:cNvPr>
          <p:cNvSpPr>
            <a:spLocks noGrp="1"/>
          </p:cNvSpPr>
          <p:nvPr>
            <p:ph type="title"/>
          </p:nvPr>
        </p:nvSpPr>
        <p:spPr/>
        <p:txBody>
          <a:bodyPr/>
          <a:lstStyle/>
          <a:p>
            <a:r>
              <a:rPr lang="nl-NL" dirty="0"/>
              <a:t>Refrein</a:t>
            </a:r>
          </a:p>
        </p:txBody>
      </p:sp>
      <p:sp>
        <p:nvSpPr>
          <p:cNvPr id="3" name="Tijdelijke aanduiding voor inhoud 2">
            <a:extLst>
              <a:ext uri="{FF2B5EF4-FFF2-40B4-BE49-F238E27FC236}">
                <a16:creationId xmlns:a16="http://schemas.microsoft.com/office/drawing/2014/main" id="{7EA32341-D6F4-4246-B449-3292B18BC72A}"/>
              </a:ext>
            </a:extLst>
          </p:cNvPr>
          <p:cNvSpPr>
            <a:spLocks noGrp="1"/>
          </p:cNvSpPr>
          <p:nvPr>
            <p:ph idx="1"/>
          </p:nvPr>
        </p:nvSpPr>
        <p:spPr/>
        <p:txBody>
          <a:bodyPr/>
          <a:lstStyle/>
          <a:p>
            <a:pPr marL="0" indent="0">
              <a:buNone/>
            </a:pPr>
            <a:r>
              <a:rPr lang="nl-NL" dirty="0"/>
              <a:t>BIG Challenge maakt het verschil</a:t>
            </a:r>
          </a:p>
          <a:p>
            <a:pPr marL="0" indent="0">
              <a:buNone/>
            </a:pPr>
            <a:r>
              <a:rPr lang="nl-NL" dirty="0"/>
              <a:t>Een rimpeling in het water het staat nooit meer stil</a:t>
            </a:r>
          </a:p>
          <a:p>
            <a:pPr marL="0" indent="0">
              <a:buNone/>
            </a:pPr>
            <a:r>
              <a:rPr lang="nl-NL" dirty="0"/>
              <a:t>Een grote familie met een grotere wil  </a:t>
            </a:r>
          </a:p>
          <a:p>
            <a:pPr marL="0" indent="0">
              <a:buNone/>
            </a:pPr>
            <a:r>
              <a:rPr lang="nl-NL" dirty="0"/>
              <a:t>BIG Challenge, BIG Challenge </a:t>
            </a:r>
          </a:p>
          <a:p>
            <a:pPr marL="0" indent="0">
              <a:buNone/>
            </a:pPr>
            <a:r>
              <a:rPr lang="nl-NL" dirty="0"/>
              <a:t>BIG Challenge maak het verschil</a:t>
            </a:r>
          </a:p>
          <a:p>
            <a:pPr marL="0" indent="0">
              <a:buNone/>
            </a:pPr>
            <a:endParaRPr lang="nl-NL" dirty="0"/>
          </a:p>
        </p:txBody>
      </p:sp>
    </p:spTree>
    <p:extLst>
      <p:ext uri="{BB962C8B-B14F-4D97-AF65-F5344CB8AC3E}">
        <p14:creationId xmlns:p14="http://schemas.microsoft.com/office/powerpoint/2010/main" val="1650794728"/>
      </p:ext>
    </p:extLst>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A53191-82DF-45AB-8DD2-34E6A826C782}"/>
              </a:ext>
            </a:extLst>
          </p:cNvPr>
          <p:cNvSpPr>
            <a:spLocks noGrp="1"/>
          </p:cNvSpPr>
          <p:nvPr>
            <p:ph type="title"/>
          </p:nvPr>
        </p:nvSpPr>
        <p:spPr/>
        <p:txBody>
          <a:bodyPr/>
          <a:lstStyle/>
          <a:p>
            <a:r>
              <a:rPr lang="nl-NL" dirty="0"/>
              <a:t>BIG Challenge lied</a:t>
            </a:r>
          </a:p>
        </p:txBody>
      </p:sp>
      <p:sp>
        <p:nvSpPr>
          <p:cNvPr id="3" name="Tijdelijke aanduiding voor inhoud 2">
            <a:extLst>
              <a:ext uri="{FF2B5EF4-FFF2-40B4-BE49-F238E27FC236}">
                <a16:creationId xmlns:a16="http://schemas.microsoft.com/office/drawing/2014/main" id="{7CD0B49A-B0F2-4643-B73C-CB2AA6868D9D}"/>
              </a:ext>
            </a:extLst>
          </p:cNvPr>
          <p:cNvSpPr>
            <a:spLocks noGrp="1"/>
          </p:cNvSpPr>
          <p:nvPr>
            <p:ph idx="1"/>
          </p:nvPr>
        </p:nvSpPr>
        <p:spPr/>
        <p:txBody>
          <a:bodyPr/>
          <a:lstStyle/>
          <a:p>
            <a:pPr marL="0" indent="0">
              <a:buNone/>
            </a:pPr>
            <a:r>
              <a:rPr lang="nl-NL" dirty="0"/>
              <a:t>Weg met die onmacht met gouden inkt geschreven</a:t>
            </a:r>
          </a:p>
          <a:p>
            <a:pPr marL="0" indent="0">
              <a:buNone/>
            </a:pPr>
            <a:r>
              <a:rPr lang="nl-NL" dirty="0"/>
              <a:t>Schouders eronder het heilig vuur brandt</a:t>
            </a:r>
          </a:p>
          <a:p>
            <a:pPr marL="0" indent="0">
              <a:buNone/>
            </a:pPr>
            <a:r>
              <a:rPr lang="nl-NL" dirty="0"/>
              <a:t>Doe met ons mee een cadeau voor het leven</a:t>
            </a:r>
          </a:p>
          <a:p>
            <a:pPr marL="0" indent="0">
              <a:buNone/>
            </a:pPr>
            <a:r>
              <a:rPr lang="nl-NL" dirty="0"/>
              <a:t>En kun je niet meer pak dan Herman zijn hand</a:t>
            </a:r>
          </a:p>
          <a:p>
            <a:pPr marL="0" indent="0">
              <a:buNone/>
            </a:pPr>
            <a:endParaRPr lang="nl-NL" dirty="0"/>
          </a:p>
        </p:txBody>
      </p:sp>
    </p:spTree>
    <p:extLst>
      <p:ext uri="{BB962C8B-B14F-4D97-AF65-F5344CB8AC3E}">
        <p14:creationId xmlns:p14="http://schemas.microsoft.com/office/powerpoint/2010/main" val="2100528827"/>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56065D-493D-4A66-8293-B047C0E9EA14}"/>
              </a:ext>
            </a:extLst>
          </p:cNvPr>
          <p:cNvSpPr>
            <a:spLocks noGrp="1"/>
          </p:cNvSpPr>
          <p:nvPr>
            <p:ph type="title"/>
          </p:nvPr>
        </p:nvSpPr>
        <p:spPr/>
        <p:txBody>
          <a:bodyPr/>
          <a:lstStyle/>
          <a:p>
            <a:r>
              <a:rPr lang="nl-NL" dirty="0"/>
              <a:t>Refrein</a:t>
            </a:r>
          </a:p>
        </p:txBody>
      </p:sp>
      <p:sp>
        <p:nvSpPr>
          <p:cNvPr id="3" name="Tijdelijke aanduiding voor inhoud 2">
            <a:extLst>
              <a:ext uri="{FF2B5EF4-FFF2-40B4-BE49-F238E27FC236}">
                <a16:creationId xmlns:a16="http://schemas.microsoft.com/office/drawing/2014/main" id="{7EA32341-D6F4-4246-B449-3292B18BC72A}"/>
              </a:ext>
            </a:extLst>
          </p:cNvPr>
          <p:cNvSpPr>
            <a:spLocks noGrp="1"/>
          </p:cNvSpPr>
          <p:nvPr>
            <p:ph idx="1"/>
          </p:nvPr>
        </p:nvSpPr>
        <p:spPr/>
        <p:txBody>
          <a:bodyPr/>
          <a:lstStyle/>
          <a:p>
            <a:pPr marL="0" indent="0">
              <a:buNone/>
            </a:pPr>
            <a:r>
              <a:rPr lang="nl-NL" dirty="0"/>
              <a:t>BIG Challenge maakt het verschil</a:t>
            </a:r>
          </a:p>
          <a:p>
            <a:pPr marL="0" indent="0">
              <a:buNone/>
            </a:pPr>
            <a:r>
              <a:rPr lang="nl-NL" dirty="0"/>
              <a:t>Een rimpeling in het water het staat nooit meer stil</a:t>
            </a:r>
          </a:p>
          <a:p>
            <a:pPr marL="0" indent="0">
              <a:buNone/>
            </a:pPr>
            <a:r>
              <a:rPr lang="nl-NL" dirty="0"/>
              <a:t>Een grote familie met een grotere wil  </a:t>
            </a:r>
          </a:p>
          <a:p>
            <a:pPr marL="0" indent="0">
              <a:buNone/>
            </a:pPr>
            <a:r>
              <a:rPr lang="nl-NL" dirty="0"/>
              <a:t>BIG Challenge, BIG Challenge </a:t>
            </a:r>
          </a:p>
          <a:p>
            <a:pPr marL="0" indent="0">
              <a:buNone/>
            </a:pPr>
            <a:r>
              <a:rPr lang="nl-NL" dirty="0"/>
              <a:t>BIG Challenge maak het verschil</a:t>
            </a:r>
          </a:p>
          <a:p>
            <a:pPr marL="0" indent="0">
              <a:buNone/>
            </a:pPr>
            <a:endParaRPr lang="nl-NL" dirty="0"/>
          </a:p>
        </p:txBody>
      </p:sp>
    </p:spTree>
    <p:extLst>
      <p:ext uri="{BB962C8B-B14F-4D97-AF65-F5344CB8AC3E}">
        <p14:creationId xmlns:p14="http://schemas.microsoft.com/office/powerpoint/2010/main" val="3683382856"/>
      </p:ext>
    </p:extLst>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A7AFA9-7EA1-4A04-B3A1-F5F22302EBD2}"/>
              </a:ext>
            </a:extLst>
          </p:cNvPr>
          <p:cNvSpPr>
            <a:spLocks noGrp="1"/>
          </p:cNvSpPr>
          <p:nvPr>
            <p:ph type="title"/>
          </p:nvPr>
        </p:nvSpPr>
        <p:spPr/>
        <p:txBody>
          <a:bodyPr/>
          <a:lstStyle/>
          <a:p>
            <a:r>
              <a:rPr lang="nl-NL" dirty="0"/>
              <a:t>BIG Challenge lied</a:t>
            </a:r>
          </a:p>
        </p:txBody>
      </p:sp>
      <p:sp>
        <p:nvSpPr>
          <p:cNvPr id="3" name="Tijdelijke aanduiding voor inhoud 2">
            <a:extLst>
              <a:ext uri="{FF2B5EF4-FFF2-40B4-BE49-F238E27FC236}">
                <a16:creationId xmlns:a16="http://schemas.microsoft.com/office/drawing/2014/main" id="{B2370E68-EE1A-4462-A1E8-71C48B3DB168}"/>
              </a:ext>
            </a:extLst>
          </p:cNvPr>
          <p:cNvSpPr>
            <a:spLocks noGrp="1"/>
          </p:cNvSpPr>
          <p:nvPr>
            <p:ph idx="1"/>
          </p:nvPr>
        </p:nvSpPr>
        <p:spPr/>
        <p:txBody>
          <a:bodyPr/>
          <a:lstStyle/>
          <a:p>
            <a:pPr marL="0" indent="0">
              <a:buNone/>
            </a:pPr>
            <a:r>
              <a:rPr lang="nl-NL" dirty="0"/>
              <a:t>We gaan omhoog maar we zien ook de dalen</a:t>
            </a:r>
          </a:p>
          <a:p>
            <a:pPr marL="0" indent="0">
              <a:buNone/>
            </a:pPr>
            <a:r>
              <a:rPr lang="nl-NL" dirty="0"/>
              <a:t>Zoveel mooie mensen leven in ons voort</a:t>
            </a:r>
          </a:p>
          <a:p>
            <a:pPr marL="0" indent="0">
              <a:buNone/>
            </a:pPr>
            <a:r>
              <a:rPr lang="nl-NL" dirty="0"/>
              <a:t>Kom sluit de rijen die top gaan we halen</a:t>
            </a:r>
          </a:p>
          <a:p>
            <a:pPr marL="0" indent="0">
              <a:buNone/>
            </a:pPr>
            <a:r>
              <a:rPr lang="nl-NL" dirty="0"/>
              <a:t>Er is geen weg terug</a:t>
            </a:r>
          </a:p>
          <a:p>
            <a:pPr marL="0" indent="0">
              <a:buNone/>
            </a:pPr>
            <a:r>
              <a:rPr lang="nl-NL" dirty="0"/>
              <a:t>Kom op we gaan door</a:t>
            </a:r>
          </a:p>
          <a:p>
            <a:pPr marL="0" indent="0">
              <a:buNone/>
            </a:pPr>
            <a:r>
              <a:rPr lang="nl-NL" dirty="0"/>
              <a:t>We gaan door…. We gaan door… We gaan door!</a:t>
            </a:r>
          </a:p>
        </p:txBody>
      </p:sp>
    </p:spTree>
    <p:extLst>
      <p:ext uri="{BB962C8B-B14F-4D97-AF65-F5344CB8AC3E}">
        <p14:creationId xmlns:p14="http://schemas.microsoft.com/office/powerpoint/2010/main" val="3155919793"/>
      </p:ext>
    </p:extLst>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56065D-493D-4A66-8293-B047C0E9EA14}"/>
              </a:ext>
            </a:extLst>
          </p:cNvPr>
          <p:cNvSpPr>
            <a:spLocks noGrp="1"/>
          </p:cNvSpPr>
          <p:nvPr>
            <p:ph type="title"/>
          </p:nvPr>
        </p:nvSpPr>
        <p:spPr/>
        <p:txBody>
          <a:bodyPr/>
          <a:lstStyle/>
          <a:p>
            <a:r>
              <a:rPr lang="nl-NL" dirty="0"/>
              <a:t>Refrein</a:t>
            </a:r>
          </a:p>
        </p:txBody>
      </p:sp>
      <p:sp>
        <p:nvSpPr>
          <p:cNvPr id="3" name="Tijdelijke aanduiding voor inhoud 2">
            <a:extLst>
              <a:ext uri="{FF2B5EF4-FFF2-40B4-BE49-F238E27FC236}">
                <a16:creationId xmlns:a16="http://schemas.microsoft.com/office/drawing/2014/main" id="{7EA32341-D6F4-4246-B449-3292B18BC72A}"/>
              </a:ext>
            </a:extLst>
          </p:cNvPr>
          <p:cNvSpPr>
            <a:spLocks noGrp="1"/>
          </p:cNvSpPr>
          <p:nvPr>
            <p:ph idx="1"/>
          </p:nvPr>
        </p:nvSpPr>
        <p:spPr/>
        <p:txBody>
          <a:bodyPr/>
          <a:lstStyle/>
          <a:p>
            <a:pPr marL="0" indent="0">
              <a:buNone/>
            </a:pPr>
            <a:r>
              <a:rPr lang="nl-NL" dirty="0"/>
              <a:t>BIG Challenge maakt het verschil</a:t>
            </a:r>
          </a:p>
          <a:p>
            <a:pPr marL="0" indent="0">
              <a:buNone/>
            </a:pPr>
            <a:r>
              <a:rPr lang="nl-NL" dirty="0"/>
              <a:t>Een rimpeling in het water het staat nooit meer stil</a:t>
            </a:r>
          </a:p>
          <a:p>
            <a:pPr marL="0" indent="0">
              <a:buNone/>
            </a:pPr>
            <a:r>
              <a:rPr lang="nl-NL" dirty="0"/>
              <a:t>Een grote familie met een grotere wil  </a:t>
            </a:r>
          </a:p>
          <a:p>
            <a:pPr marL="0" indent="0">
              <a:buNone/>
            </a:pPr>
            <a:r>
              <a:rPr lang="nl-NL" dirty="0"/>
              <a:t>BIG Challenge, BIG Challenge </a:t>
            </a:r>
          </a:p>
          <a:p>
            <a:pPr marL="0" indent="0">
              <a:buNone/>
            </a:pPr>
            <a:r>
              <a:rPr lang="nl-NL" dirty="0"/>
              <a:t>BIG Challenge maak het verschil</a:t>
            </a:r>
          </a:p>
          <a:p>
            <a:pPr marL="0" indent="0">
              <a:buNone/>
            </a:pPr>
            <a:r>
              <a:rPr lang="nl-NL" dirty="0"/>
              <a:t>BIG Challenge, BIG Challenge </a:t>
            </a:r>
          </a:p>
          <a:p>
            <a:pPr marL="0" indent="0">
              <a:buNone/>
            </a:pPr>
            <a:r>
              <a:rPr lang="nl-NL" dirty="0"/>
              <a:t>BIG Challenge maak het verschil</a:t>
            </a:r>
          </a:p>
          <a:p>
            <a:pPr marL="0" indent="0">
              <a:buNone/>
            </a:pPr>
            <a:endParaRPr lang="nl-NL" dirty="0"/>
          </a:p>
        </p:txBody>
      </p:sp>
    </p:spTree>
    <p:extLst>
      <p:ext uri="{BB962C8B-B14F-4D97-AF65-F5344CB8AC3E}">
        <p14:creationId xmlns:p14="http://schemas.microsoft.com/office/powerpoint/2010/main" val="1897715172"/>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hthoek 5">
            <a:extLst>
              <a:ext uri="{FF2B5EF4-FFF2-40B4-BE49-F238E27FC236}">
                <a16:creationId xmlns:a16="http://schemas.microsoft.com/office/drawing/2014/main" id="{3D706F87-66D5-4A59-A707-E8173BDD4B1D}"/>
              </a:ext>
            </a:extLst>
          </p:cNvPr>
          <p:cNvSpPr>
            <a:spLocks noChangeArrowheads="1"/>
          </p:cNvSpPr>
          <p:nvPr/>
        </p:nvSpPr>
        <p:spPr bwMode="auto">
          <a:xfrm>
            <a:off x="1774825" y="5200650"/>
            <a:ext cx="5473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fontAlgn="base">
              <a:spcBef>
                <a:spcPct val="0"/>
              </a:spcBef>
              <a:spcAft>
                <a:spcPct val="0"/>
              </a:spcAft>
              <a:defRPr/>
            </a:pPr>
            <a:r>
              <a:rPr lang="nl-NL" altLang="nl-NL" sz="3200">
                <a:solidFill>
                  <a:srgbClr val="000000"/>
                </a:solidFill>
                <a:ea typeface="MS PGothic" panose="020B0600070205080204" pitchFamily="34" charset="-128"/>
                <a:cs typeface="Arial" panose="020B0604020202020204" pitchFamily="34" charset="0"/>
              </a:rPr>
              <a:t>		Alpe d</a:t>
            </a:r>
            <a:r>
              <a:rPr lang="en-US" altLang="nl-NL" sz="3200">
                <a:solidFill>
                  <a:srgbClr val="000000"/>
                </a:solidFill>
                <a:ea typeface="MS PGothic" panose="020B0600070205080204" pitchFamily="34" charset="-128"/>
                <a:cs typeface="Arial" panose="020B0604020202020204" pitchFamily="34" charset="0"/>
              </a:rPr>
              <a:t>’</a:t>
            </a:r>
            <a:r>
              <a:rPr lang="nl-NL" altLang="ja-JP" sz="3200">
                <a:solidFill>
                  <a:srgbClr val="000000"/>
                </a:solidFill>
                <a:ea typeface="ＭＳ Ｐゴシック" panose="020B0600070205080204" pitchFamily="34" charset="-128"/>
                <a:cs typeface="Arial" panose="020B0604020202020204" pitchFamily="34" charset="0"/>
              </a:rPr>
              <a:t>HuZes</a:t>
            </a:r>
            <a:endParaRPr lang="nl-NL" altLang="nl-NL" sz="3200">
              <a:solidFill>
                <a:srgbClr val="000000"/>
              </a:solidFill>
              <a:ea typeface="MS PGothic" panose="020B0600070205080204" pitchFamily="34" charset="-128"/>
              <a:cs typeface="Arial" panose="020B0604020202020204" pitchFamily="34" charset="0"/>
            </a:endParaRPr>
          </a:p>
        </p:txBody>
      </p:sp>
      <p:pic>
        <p:nvPicPr>
          <p:cNvPr id="73731" name="Afbeelding 1">
            <a:extLst>
              <a:ext uri="{FF2B5EF4-FFF2-40B4-BE49-F238E27FC236}">
                <a16:creationId xmlns:a16="http://schemas.microsoft.com/office/drawing/2014/main" id="{55BB0520-F2F6-4492-8515-3D3BF951CA8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72476" y="3141664"/>
            <a:ext cx="2295525" cy="327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Afbeelding 3">
            <a:extLst>
              <a:ext uri="{FF2B5EF4-FFF2-40B4-BE49-F238E27FC236}">
                <a16:creationId xmlns:a16="http://schemas.microsoft.com/office/drawing/2014/main" id="{5D5A7B5D-D020-43E9-82A8-F9B65C6A4E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1587" y="549275"/>
            <a:ext cx="6689726"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Afbeelding 1">
            <a:extLst>
              <a:ext uri="{FF2B5EF4-FFF2-40B4-BE49-F238E27FC236}">
                <a16:creationId xmlns:a16="http://schemas.microsoft.com/office/drawing/2014/main" id="{DA192A37-96D7-4261-AF30-2E123EAA07A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78925" y="0"/>
            <a:ext cx="1390650"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itel 1">
            <a:extLst>
              <a:ext uri="{FF2B5EF4-FFF2-40B4-BE49-F238E27FC236}">
                <a16:creationId xmlns:a16="http://schemas.microsoft.com/office/drawing/2014/main" id="{D75AEACC-7FB7-41AA-BA57-088291D5316A}"/>
              </a:ext>
            </a:extLst>
          </p:cNvPr>
          <p:cNvSpPr>
            <a:spLocks noGrp="1"/>
          </p:cNvSpPr>
          <p:nvPr>
            <p:ph type="title"/>
          </p:nvPr>
        </p:nvSpPr>
        <p:spPr/>
        <p:txBody>
          <a:bodyPr/>
          <a:lstStyle/>
          <a:p>
            <a:pPr eaLnBrk="1" hangingPunct="1"/>
            <a:r>
              <a:rPr lang="en-US" altLang="nl-NL"/>
              <a:t>Alpe d’HuZes</a:t>
            </a:r>
            <a:endParaRPr lang="nl-NL" altLang="nl-NL"/>
          </a:p>
        </p:txBody>
      </p:sp>
      <p:sp>
        <p:nvSpPr>
          <p:cNvPr id="74756" name="Tijdelijke aanduiding voor inhoud 2">
            <a:extLst>
              <a:ext uri="{FF2B5EF4-FFF2-40B4-BE49-F238E27FC236}">
                <a16:creationId xmlns:a16="http://schemas.microsoft.com/office/drawing/2014/main" id="{D9441D1F-190F-4CA5-846F-193DED2469B4}"/>
              </a:ext>
            </a:extLst>
          </p:cNvPr>
          <p:cNvSpPr>
            <a:spLocks noGrp="1"/>
          </p:cNvSpPr>
          <p:nvPr>
            <p:ph idx="1"/>
          </p:nvPr>
        </p:nvSpPr>
        <p:spPr>
          <a:xfrm>
            <a:off x="1981200" y="1773239"/>
            <a:ext cx="8229600" cy="4352925"/>
          </a:xfrm>
        </p:spPr>
        <p:txBody>
          <a:bodyPr/>
          <a:lstStyle/>
          <a:p>
            <a:pPr eaLnBrk="1" hangingPunct="1">
              <a:buClr>
                <a:srgbClr val="92D050"/>
              </a:buClr>
            </a:pPr>
            <a:r>
              <a:rPr lang="nl-NL" altLang="nl-NL" sz="2400" dirty="0"/>
              <a:t>Het bevorderen en ondersteunen van (wetenschappelijk) onderzoek naar kanker in alle mogelijke vormen, zodat er in de toekomst niemand meer doodgaat aan kanker.</a:t>
            </a:r>
          </a:p>
          <a:p>
            <a:pPr eaLnBrk="1" hangingPunct="1">
              <a:buClr>
                <a:srgbClr val="92D050"/>
              </a:buClr>
            </a:pPr>
            <a:endParaRPr lang="nl-NL" altLang="nl-NL" sz="2400" dirty="0"/>
          </a:p>
          <a:p>
            <a:pPr eaLnBrk="1" hangingPunct="1">
              <a:buClr>
                <a:srgbClr val="92D050"/>
              </a:buClr>
            </a:pPr>
            <a:endParaRPr lang="en-US" altLang="nl-NL" sz="2400" dirty="0"/>
          </a:p>
          <a:p>
            <a:pPr eaLnBrk="1" hangingPunct="1">
              <a:buClr>
                <a:srgbClr val="92D050"/>
              </a:buClr>
            </a:pPr>
            <a:r>
              <a:rPr lang="en-US" altLang="nl-NL" sz="2400" dirty="0" err="1"/>
              <a:t>Stichting</a:t>
            </a:r>
            <a:r>
              <a:rPr lang="en-US" altLang="nl-NL" sz="2400" dirty="0"/>
              <a:t> </a:t>
            </a:r>
            <a:r>
              <a:rPr lang="en-US" altLang="nl-NL" sz="2400" dirty="0" err="1"/>
              <a:t>Alpe</a:t>
            </a:r>
            <a:r>
              <a:rPr lang="en-US" altLang="nl-NL" sz="2400" dirty="0"/>
              <a:t> d’HuZes is </a:t>
            </a:r>
            <a:r>
              <a:rPr lang="en-US" altLang="nl-NL" sz="2400" dirty="0" err="1"/>
              <a:t>organisator</a:t>
            </a:r>
            <a:endParaRPr lang="en-US" altLang="nl-NL" sz="2400" dirty="0"/>
          </a:p>
          <a:p>
            <a:pPr eaLnBrk="1" hangingPunct="1">
              <a:buClr>
                <a:srgbClr val="92D050"/>
              </a:buClr>
            </a:pPr>
            <a:r>
              <a:rPr lang="en-US" altLang="nl-NL" sz="2400" b="1" dirty="0"/>
              <a:t>100% </a:t>
            </a:r>
            <a:r>
              <a:rPr lang="en-US" altLang="nl-NL" sz="2400" b="1" dirty="0" err="1"/>
              <a:t>vrijwilligersorganisatie</a:t>
            </a:r>
            <a:r>
              <a:rPr lang="en-US" altLang="nl-NL" sz="2400" b="1" dirty="0"/>
              <a:t> </a:t>
            </a:r>
          </a:p>
          <a:p>
            <a:pPr eaLnBrk="1" hangingPunct="1">
              <a:buClr>
                <a:srgbClr val="92D050"/>
              </a:buClr>
            </a:pPr>
            <a:r>
              <a:rPr lang="en-US" altLang="nl-NL" sz="2400" b="1" dirty="0"/>
              <a:t>100% anti-</a:t>
            </a:r>
            <a:r>
              <a:rPr lang="en-US" altLang="nl-NL" sz="2400" b="1" dirty="0" err="1"/>
              <a:t>strijkstokbeleid</a:t>
            </a:r>
            <a:endParaRPr lang="en-US" altLang="nl-NL" sz="2400" b="1" dirty="0"/>
          </a:p>
          <a:p>
            <a:pPr eaLnBrk="1" hangingPunct="1">
              <a:buClr>
                <a:srgbClr val="92D050"/>
              </a:buClr>
            </a:pPr>
            <a:r>
              <a:rPr lang="en-US" altLang="nl-NL" sz="2400" dirty="0"/>
              <a:t>Geld via KWF </a:t>
            </a:r>
            <a:r>
              <a:rPr lang="en-US" altLang="nl-NL" sz="2400" dirty="0" err="1"/>
              <a:t>naar</a:t>
            </a:r>
            <a:r>
              <a:rPr lang="en-US" altLang="nl-NL" sz="2400" dirty="0"/>
              <a:t> </a:t>
            </a:r>
            <a:r>
              <a:rPr lang="en-US" altLang="nl-NL" sz="2400" dirty="0" err="1"/>
              <a:t>specifieke</a:t>
            </a:r>
            <a:r>
              <a:rPr lang="en-US" altLang="nl-NL" sz="2400" dirty="0"/>
              <a:t> </a:t>
            </a:r>
            <a:r>
              <a:rPr lang="en-US" altLang="nl-NL" sz="2400" dirty="0" err="1"/>
              <a:t>onderzoeksprojecten</a:t>
            </a:r>
            <a:endParaRPr lang="en-US" altLang="nl-NL" sz="2400" dirty="0"/>
          </a:p>
          <a:p>
            <a:pPr eaLnBrk="1" hangingPunct="1"/>
            <a:endParaRPr lang="en-US" altLang="nl-NL" dirty="0"/>
          </a:p>
          <a:p>
            <a:pPr eaLnBrk="1" hangingPunct="1"/>
            <a:endParaRPr lang="en-US" altLang="nl-NL" dirty="0"/>
          </a:p>
          <a:p>
            <a:pPr eaLnBrk="1" hangingPunct="1"/>
            <a:endParaRPr lang="en-US" altLang="nl-NL" dirty="0"/>
          </a:p>
          <a:p>
            <a:pPr eaLnBrk="1" hangingPunct="1"/>
            <a:endParaRPr lang="nl-NL" altLang="nl-NL" dirty="0"/>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el 1">
            <a:extLst>
              <a:ext uri="{FF2B5EF4-FFF2-40B4-BE49-F238E27FC236}">
                <a16:creationId xmlns:a16="http://schemas.microsoft.com/office/drawing/2014/main" id="{9D32D0BD-33AD-4806-A25E-482876B13EDE}"/>
              </a:ext>
            </a:extLst>
          </p:cNvPr>
          <p:cNvSpPr>
            <a:spLocks noGrp="1"/>
          </p:cNvSpPr>
          <p:nvPr>
            <p:ph type="title"/>
          </p:nvPr>
        </p:nvSpPr>
        <p:spPr>
          <a:xfrm>
            <a:off x="1992314" y="188914"/>
            <a:ext cx="8505825" cy="993775"/>
          </a:xfrm>
        </p:spPr>
        <p:txBody>
          <a:bodyPr/>
          <a:lstStyle/>
          <a:p>
            <a:pPr eaLnBrk="1" hangingPunct="1"/>
            <a:r>
              <a:rPr lang="en-US" altLang="nl-NL"/>
              <a:t>Bestuursstructuur Alpe d’HuZes</a:t>
            </a:r>
            <a:endParaRPr lang="nl-NL" altLang="nl-NL"/>
          </a:p>
        </p:txBody>
      </p:sp>
      <p:sp>
        <p:nvSpPr>
          <p:cNvPr id="4" name="Afgeronde rechthoek 3">
            <a:extLst>
              <a:ext uri="{FF2B5EF4-FFF2-40B4-BE49-F238E27FC236}">
                <a16:creationId xmlns:a16="http://schemas.microsoft.com/office/drawing/2014/main" id="{6D5A8F0C-7E3C-4F00-8F93-18F8D200B43A}"/>
              </a:ext>
            </a:extLst>
          </p:cNvPr>
          <p:cNvSpPr/>
          <p:nvPr/>
        </p:nvSpPr>
        <p:spPr>
          <a:xfrm>
            <a:off x="2711451" y="1268414"/>
            <a:ext cx="2016125" cy="15843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r>
              <a:rPr lang="en-US">
                <a:solidFill>
                  <a:srgbClr val="FFFFFF"/>
                </a:solidFill>
                <a:latin typeface="Calibri"/>
              </a:rPr>
              <a:t>Raad van Toezicht</a:t>
            </a:r>
          </a:p>
          <a:p>
            <a:pPr fontAlgn="base">
              <a:spcBef>
                <a:spcPct val="0"/>
              </a:spcBef>
              <a:spcAft>
                <a:spcPct val="0"/>
              </a:spcAft>
              <a:defRPr/>
            </a:pPr>
            <a:r>
              <a:rPr lang="en-US" sz="1400">
                <a:solidFill>
                  <a:srgbClr val="FFFFFF"/>
                </a:solidFill>
                <a:latin typeface="Calibri"/>
              </a:rPr>
              <a:t>Vz. Ed Kronenburg</a:t>
            </a:r>
            <a:endParaRPr lang="nl-NL" sz="1400">
              <a:solidFill>
                <a:srgbClr val="FFFFFF"/>
              </a:solidFill>
              <a:latin typeface="Calibri"/>
            </a:endParaRPr>
          </a:p>
        </p:txBody>
      </p:sp>
      <p:sp>
        <p:nvSpPr>
          <p:cNvPr id="5" name="Afgeronde rechthoek 4">
            <a:extLst>
              <a:ext uri="{FF2B5EF4-FFF2-40B4-BE49-F238E27FC236}">
                <a16:creationId xmlns:a16="http://schemas.microsoft.com/office/drawing/2014/main" id="{CE2C5944-7DBE-4C95-B7AB-C3B066995589}"/>
              </a:ext>
            </a:extLst>
          </p:cNvPr>
          <p:cNvSpPr/>
          <p:nvPr/>
        </p:nvSpPr>
        <p:spPr>
          <a:xfrm>
            <a:off x="2711450" y="4292600"/>
            <a:ext cx="2160588" cy="15128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err="1">
                <a:solidFill>
                  <a:prstClr val="white"/>
                </a:solidFill>
                <a:latin typeface="Calibri"/>
              </a:rPr>
              <a:t>Bestuur</a:t>
            </a:r>
            <a:r>
              <a:rPr lang="en-US" dirty="0">
                <a:solidFill>
                  <a:prstClr val="white"/>
                </a:solidFill>
                <a:latin typeface="Calibri"/>
              </a:rPr>
              <a:t> </a:t>
            </a:r>
            <a:r>
              <a:rPr lang="en-US" dirty="0" err="1">
                <a:solidFill>
                  <a:prstClr val="white"/>
                </a:solidFill>
                <a:latin typeface="Calibri"/>
              </a:rPr>
              <a:t>Stichting</a:t>
            </a:r>
            <a:r>
              <a:rPr lang="en-US" dirty="0">
                <a:solidFill>
                  <a:prstClr val="white"/>
                </a:solidFill>
                <a:latin typeface="Calibri"/>
              </a:rPr>
              <a:t> </a:t>
            </a:r>
            <a:r>
              <a:rPr lang="en-US" dirty="0" err="1">
                <a:solidFill>
                  <a:prstClr val="white"/>
                </a:solidFill>
                <a:latin typeface="Calibri"/>
              </a:rPr>
              <a:t>Alpe</a:t>
            </a:r>
            <a:r>
              <a:rPr lang="en-US" dirty="0">
                <a:solidFill>
                  <a:prstClr val="white"/>
                </a:solidFill>
                <a:latin typeface="Calibri"/>
              </a:rPr>
              <a:t> </a:t>
            </a:r>
            <a:r>
              <a:rPr lang="en-US" dirty="0" err="1">
                <a:solidFill>
                  <a:prstClr val="white"/>
                </a:solidFill>
                <a:latin typeface="Calibri"/>
              </a:rPr>
              <a:t>d’HuZes</a:t>
            </a:r>
            <a:endParaRPr lang="en-US" dirty="0">
              <a:solidFill>
                <a:prstClr val="white"/>
              </a:solidFill>
              <a:latin typeface="Calibri"/>
            </a:endParaRPr>
          </a:p>
        </p:txBody>
      </p:sp>
      <p:sp>
        <p:nvSpPr>
          <p:cNvPr id="6" name="Afgeronde rechthoek 5">
            <a:extLst>
              <a:ext uri="{FF2B5EF4-FFF2-40B4-BE49-F238E27FC236}">
                <a16:creationId xmlns:a16="http://schemas.microsoft.com/office/drawing/2014/main" id="{4655B4E0-3CAD-468F-8405-9AE7010A26CE}"/>
              </a:ext>
            </a:extLst>
          </p:cNvPr>
          <p:cNvSpPr/>
          <p:nvPr/>
        </p:nvSpPr>
        <p:spPr>
          <a:xfrm>
            <a:off x="6024563" y="4292600"/>
            <a:ext cx="1871662" cy="15128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base">
              <a:spcBef>
                <a:spcPct val="0"/>
              </a:spcBef>
              <a:spcAft>
                <a:spcPct val="0"/>
              </a:spcAft>
              <a:defRPr/>
            </a:pPr>
            <a:r>
              <a:rPr lang="nl-NL" dirty="0">
                <a:solidFill>
                  <a:srgbClr val="FFFFFF"/>
                </a:solidFill>
                <a:latin typeface="Calibri"/>
              </a:rPr>
              <a:t>Lex Houweling namens Big Challenge </a:t>
            </a:r>
          </a:p>
        </p:txBody>
      </p:sp>
      <p:sp>
        <p:nvSpPr>
          <p:cNvPr id="14" name="PIJL-OMLAAG 13">
            <a:extLst>
              <a:ext uri="{FF2B5EF4-FFF2-40B4-BE49-F238E27FC236}">
                <a16:creationId xmlns:a16="http://schemas.microsoft.com/office/drawing/2014/main" id="{A6D362A5-C516-4581-AFA9-77E9D7CF9FF5}"/>
              </a:ext>
            </a:extLst>
          </p:cNvPr>
          <p:cNvSpPr/>
          <p:nvPr/>
        </p:nvSpPr>
        <p:spPr>
          <a:xfrm>
            <a:off x="3575050" y="2924175"/>
            <a:ext cx="520700" cy="122555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fontAlgn="base">
              <a:spcBef>
                <a:spcPct val="0"/>
              </a:spcBef>
              <a:spcAft>
                <a:spcPct val="0"/>
              </a:spcAft>
              <a:defRPr/>
            </a:pPr>
            <a:endParaRPr lang="nl-NL">
              <a:solidFill>
                <a:prstClr val="black"/>
              </a:solidFill>
              <a:latin typeface="Calibri"/>
            </a:endParaRPr>
          </a:p>
        </p:txBody>
      </p:sp>
      <p:sp>
        <p:nvSpPr>
          <p:cNvPr id="15" name="PIJL-LINKS 14">
            <a:extLst>
              <a:ext uri="{FF2B5EF4-FFF2-40B4-BE49-F238E27FC236}">
                <a16:creationId xmlns:a16="http://schemas.microsoft.com/office/drawing/2014/main" id="{8F00BDC4-8F1A-4DDF-8ABE-270113309D5F}"/>
              </a:ext>
            </a:extLst>
          </p:cNvPr>
          <p:cNvSpPr/>
          <p:nvPr/>
        </p:nvSpPr>
        <p:spPr>
          <a:xfrm>
            <a:off x="4959350" y="4786314"/>
            <a:ext cx="977900" cy="555625"/>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nl-NL" dirty="0">
              <a:solidFill>
                <a:prstClr val="white"/>
              </a:solidFill>
              <a:latin typeface="Calibri"/>
            </a:endParaRPr>
          </a:p>
        </p:txBody>
      </p:sp>
      <p:sp>
        <p:nvSpPr>
          <p:cNvPr id="91145" name="Tekstvak 17">
            <a:extLst>
              <a:ext uri="{FF2B5EF4-FFF2-40B4-BE49-F238E27FC236}">
                <a16:creationId xmlns:a16="http://schemas.microsoft.com/office/drawing/2014/main" id="{18714A87-B4D7-449E-BFDF-04071A5419A7}"/>
              </a:ext>
            </a:extLst>
          </p:cNvPr>
          <p:cNvSpPr txBox="1">
            <a:spLocks noChangeArrowheads="1"/>
          </p:cNvSpPr>
          <p:nvPr/>
        </p:nvSpPr>
        <p:spPr bwMode="auto">
          <a:xfrm>
            <a:off x="2379663" y="3214689"/>
            <a:ext cx="1320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defRPr/>
            </a:pPr>
            <a:r>
              <a:rPr lang="nl-NL" altLang="nl-NL">
                <a:solidFill>
                  <a:prstClr val="black"/>
                </a:solidFill>
                <a:latin typeface="Arial" panose="020B0604020202020204" pitchFamily="34" charset="0"/>
                <a:ea typeface="MS PGothic" panose="020B0600070205080204" pitchFamily="34" charset="-128"/>
                <a:cs typeface="Arial" panose="020B0604020202020204" pitchFamily="34" charset="0"/>
              </a:rPr>
              <a:t>benoeming</a:t>
            </a:r>
          </a:p>
        </p:txBody>
      </p:sp>
    </p:spTree>
  </p:cSld>
  <p:clrMapOvr>
    <a:masterClrMapping/>
  </p:clrMapOvr>
  <p:transition/>
</p:sld>
</file>

<file path=ppt/theme/theme1.xml><?xml version="1.0" encoding="utf-8"?>
<a:theme xmlns:a="http://schemas.openxmlformats.org/drawingml/2006/main" name="1_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1553</TotalTime>
  <Words>1751</Words>
  <Application>Microsoft Office PowerPoint</Application>
  <PresentationFormat>Breedbeeld</PresentationFormat>
  <Paragraphs>343</Paragraphs>
  <Slides>65</Slides>
  <Notes>8</Notes>
  <HiddenSlides>0</HiddenSlides>
  <MMClips>0</MMClips>
  <ScaleCrop>false</ScaleCrop>
  <HeadingPairs>
    <vt:vector size="6" baseType="variant">
      <vt:variant>
        <vt:lpstr>Gebruikte lettertypen</vt:lpstr>
      </vt:variant>
      <vt:variant>
        <vt:i4>7</vt:i4>
      </vt:variant>
      <vt:variant>
        <vt:lpstr>Thema</vt:lpstr>
      </vt:variant>
      <vt:variant>
        <vt:i4>2</vt:i4>
      </vt:variant>
      <vt:variant>
        <vt:lpstr>Diatitels</vt:lpstr>
      </vt:variant>
      <vt:variant>
        <vt:i4>65</vt:i4>
      </vt:variant>
    </vt:vector>
  </HeadingPairs>
  <TitlesOfParts>
    <vt:vector size="74" baseType="lpstr">
      <vt:lpstr>ＭＳ Ｐゴシック</vt:lpstr>
      <vt:lpstr>ＭＳ Ｐゴシック</vt:lpstr>
      <vt:lpstr>Algerian</vt:lpstr>
      <vt:lpstr>Arial</vt:lpstr>
      <vt:lpstr>Calibri</vt:lpstr>
      <vt:lpstr>VAGRoundedStd-Bold</vt:lpstr>
      <vt:lpstr>Wingdings</vt:lpstr>
      <vt:lpstr>1_Kantoorthema</vt:lpstr>
      <vt:lpstr>2_Kantoorthema</vt:lpstr>
      <vt:lpstr>PowerPoint-presentatie</vt:lpstr>
      <vt:lpstr>Programma inspiratiebijeenkomst</vt:lpstr>
      <vt:lpstr>PowerPoint-presentatie</vt:lpstr>
      <vt:lpstr>Begin BIG Challenge</vt:lpstr>
      <vt:lpstr>De actie was in 2010 goed voor 291.000 euro</vt:lpstr>
      <vt:lpstr>PowerPoint-presentatie</vt:lpstr>
      <vt:lpstr>PowerPoint-presentatie</vt:lpstr>
      <vt:lpstr>Alpe d’HuZes</vt:lpstr>
      <vt:lpstr>Bestuursstructuur Alpe d’HuZes</vt:lpstr>
      <vt:lpstr>PowerPoint-presentatie</vt:lpstr>
      <vt:lpstr>Feiten Alpe d’HuZes</vt:lpstr>
      <vt:lpstr>Besteding</vt:lpstr>
      <vt:lpstr>PowerPoint-presentatie</vt:lpstr>
      <vt:lpstr>De verschillen </vt:lpstr>
      <vt:lpstr>BIG Challenge 2018 was GEWELDIG!</vt:lpstr>
      <vt:lpstr>PowerPoint-presentatie</vt:lpstr>
      <vt:lpstr>Agri-food sector is cool</vt:lpstr>
      <vt:lpstr>Bedrijventeams BIG Challenge 2010-2018</vt:lpstr>
      <vt:lpstr>De kracht van BIG Challenge </vt:lpstr>
      <vt:lpstr>PowerPoint-presentatie</vt:lpstr>
      <vt:lpstr>BIG Challenge team</vt:lpstr>
      <vt:lpstr>De uitdaging !</vt:lpstr>
      <vt:lpstr>De uitdaging !</vt:lpstr>
      <vt:lpstr>Sponsoring en evenementen</vt:lpstr>
      <vt:lpstr>Sponsoring</vt:lpstr>
      <vt:lpstr>Evenementen</vt:lpstr>
      <vt:lpstr>Evenementen (1)</vt:lpstr>
      <vt:lpstr>Evenementen (2)</vt:lpstr>
      <vt:lpstr>Algemeen (1)</vt:lpstr>
      <vt:lpstr>Algemeen (2)</vt:lpstr>
      <vt:lpstr>Algemeen (3)</vt:lpstr>
      <vt:lpstr>BIG Challenge team</vt:lpstr>
      <vt:lpstr>PowerPoint-presentatie</vt:lpstr>
      <vt:lpstr>Verkoop én uitleen van…</vt:lpstr>
      <vt:lpstr>Primeur  -  Sprong voorwaarts</vt:lpstr>
      <vt:lpstr>Lancering nieuwe webshop (1)</vt:lpstr>
      <vt:lpstr>2 stromen</vt:lpstr>
      <vt:lpstr>6 Evenementen sets</vt:lpstr>
      <vt:lpstr>Mede mogelijk gemaakt door</vt:lpstr>
      <vt:lpstr>Bioracer wielerkleding webshop (2)</vt:lpstr>
      <vt:lpstr>Bioracer</vt:lpstr>
      <vt:lpstr>PowerPoint-presentatie</vt:lpstr>
      <vt:lpstr>Harold Korsten</vt:lpstr>
      <vt:lpstr>PowerPoint-presentatie</vt:lpstr>
      <vt:lpstr>PowerPoint-presentatie</vt:lpstr>
      <vt:lpstr>Waarom doe ik mee?</vt:lpstr>
      <vt:lpstr>Waarom doe jij mee?</vt:lpstr>
      <vt:lpstr>10 jaar Big Challenge</vt:lpstr>
      <vt:lpstr>10 jaar Big Challenge</vt:lpstr>
      <vt:lpstr>10 jaar Big Challenge</vt:lpstr>
      <vt:lpstr>De route naar Frankrijk</vt:lpstr>
      <vt:lpstr>Plan 2019</vt:lpstr>
      <vt:lpstr>Wat verwachten we van jou:</vt:lpstr>
      <vt:lpstr>Waar moet je op letten?</vt:lpstr>
      <vt:lpstr>De Koersweek</vt:lpstr>
      <vt:lpstr>Data bijeenkomsten</vt:lpstr>
      <vt:lpstr>PowerPoint-presentatie</vt:lpstr>
      <vt:lpstr>Mike </vt:lpstr>
      <vt:lpstr>BIG Challenge Lied!</vt:lpstr>
      <vt:lpstr>BIG Challenge lied</vt:lpstr>
      <vt:lpstr>Refrein</vt:lpstr>
      <vt:lpstr>BIG Challenge lied</vt:lpstr>
      <vt:lpstr>Refrein</vt:lpstr>
      <vt:lpstr>BIG Challenge lied</vt:lpstr>
      <vt:lpstr>Refrein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Lex Houweling</dc:creator>
  <cp:lastModifiedBy> </cp:lastModifiedBy>
  <cp:revision>21</cp:revision>
  <dcterms:created xsi:type="dcterms:W3CDTF">2018-11-05T18:34:06Z</dcterms:created>
  <dcterms:modified xsi:type="dcterms:W3CDTF">2018-11-24T08:04:06Z</dcterms:modified>
</cp:coreProperties>
</file>