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77" r:id="rId3"/>
    <p:sldId id="269" r:id="rId4"/>
    <p:sldId id="268" r:id="rId5"/>
    <p:sldId id="278" r:id="rId6"/>
    <p:sldId id="279" r:id="rId7"/>
    <p:sldId id="281" r:id="rId8"/>
    <p:sldId id="280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D714-D6AB-4FD2-903A-BA3288508713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2AEB-D544-41EF-ABEC-383841D584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3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A27E-11C9-4BFA-8983-3CB7CA7EBFF4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6BC9-5744-4A31-85B1-B96E6D6C4B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57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4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600"/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9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3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3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5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3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5740-DBF7-44AD-8A2A-E595EF1A6768}" type="datetimeFigureOut">
              <a:rPr lang="nl-NL" smtClean="0"/>
              <a:pPr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3491-7B5E-4400-AB7C-344B8938541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26" name="Picture 2" descr="O:\33 - BIG Challenge\Presentatie\Big Challenge PP Ernie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romotiemateriaal@bigchallenge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eelnemers.bigchallenge.eu/applications/bigchallenge/files/2017/beeldmateriaal/foto-_en_videomateriaal/Alle_materialen_aangesnede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romotiemateriaal@bigchallenge.e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hoek 5"/>
          <p:cNvSpPr>
            <a:spLocks noChangeArrowheads="1"/>
          </p:cNvSpPr>
          <p:nvPr/>
        </p:nvSpPr>
        <p:spPr bwMode="auto">
          <a:xfrm>
            <a:off x="755576" y="5229200"/>
            <a:ext cx="6048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dirty="0"/>
              <a:t>Distributie promotiematerialen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6632"/>
            <a:ext cx="8049784" cy="4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23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29A9B736-C9A5-40F2-A384-AE22AA6A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Beurzen - evenementen</a:t>
            </a:r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F9EDEA31-2706-4077-8201-761DBB69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7638"/>
            <a:ext cx="8686800" cy="45259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l-NL" altLang="nl-NL" dirty="0"/>
              <a:t>Draaiboek voor beurzen en evenementen:</a:t>
            </a:r>
            <a:br>
              <a:rPr lang="nl-NL" altLang="nl-NL" dirty="0"/>
            </a:br>
            <a:r>
              <a:rPr lang="nl-NL" altLang="nl-NL" dirty="0"/>
              <a:t>voorbeeld opvragen bij </a:t>
            </a:r>
            <a:r>
              <a:rPr lang="nl-NL" altLang="nl-NL" dirty="0" err="1"/>
              <a:t>cie</a:t>
            </a:r>
            <a:r>
              <a:rPr lang="nl-NL" altLang="nl-NL" dirty="0"/>
              <a:t> Promotiemateriaal</a:t>
            </a:r>
          </a:p>
          <a:p>
            <a:pPr eaLnBrk="1" hangingPunct="1">
              <a:defRPr/>
            </a:pPr>
            <a:r>
              <a:rPr lang="nl-NL" altLang="nl-NL" dirty="0"/>
              <a:t>Terugkoppeling beursverkoop naar </a:t>
            </a:r>
            <a:br>
              <a:rPr lang="nl-NL" altLang="nl-NL" dirty="0"/>
            </a:br>
            <a:r>
              <a:rPr lang="nl-NL" altLang="nl-NL" dirty="0" err="1"/>
              <a:t>cie</a:t>
            </a:r>
            <a:r>
              <a:rPr lang="nl-NL" altLang="nl-NL" dirty="0"/>
              <a:t> Promotiemateriaal          informeert stuurgroep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defRPr/>
            </a:pPr>
            <a:r>
              <a:rPr lang="nl-NL" altLang="nl-NL" dirty="0"/>
              <a:t>Beurzenkalender (coördinatie Tom Niehof)</a:t>
            </a:r>
          </a:p>
          <a:p>
            <a:pPr lvl="1" eaLnBrk="1" hangingPunct="1">
              <a:defRPr/>
            </a:pPr>
            <a:r>
              <a:rPr lang="nl-NL" altLang="nl-NL" dirty="0"/>
              <a:t>Gorinchem       28 – 30 november</a:t>
            </a:r>
          </a:p>
          <a:p>
            <a:pPr lvl="1" eaLnBrk="1" hangingPunct="1">
              <a:defRPr/>
            </a:pPr>
            <a:r>
              <a:rPr lang="nl-NL" altLang="nl-NL" dirty="0"/>
              <a:t>Assen		28 november – 1 december</a:t>
            </a:r>
          </a:p>
          <a:p>
            <a:pPr lvl="1" eaLnBrk="1" hangingPunct="1">
              <a:defRPr/>
            </a:pPr>
            <a:r>
              <a:rPr lang="nl-NL" altLang="nl-NL" dirty="0"/>
              <a:t>Venray (RMV)	27 februari – 1 maart</a:t>
            </a:r>
          </a:p>
          <a:p>
            <a:pPr lvl="1" eaLnBrk="1" hangingPunct="1">
              <a:defRPr/>
            </a:pPr>
            <a:r>
              <a:rPr lang="nl-NL" altLang="nl-NL" dirty="0"/>
              <a:t>Venray (LIV)	  6 – 8 maart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AF975F2A-BBA0-4628-BAF3-63A5C1C90AAA}"/>
              </a:ext>
            </a:extLst>
          </p:cNvPr>
          <p:cNvSpPr/>
          <p:nvPr/>
        </p:nvSpPr>
        <p:spPr>
          <a:xfrm>
            <a:off x="4319587" y="2780928"/>
            <a:ext cx="504825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B0599AE4-855C-42DD-826E-195AB657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Take Home Message</a:t>
            </a:r>
          </a:p>
        </p:txBody>
      </p:sp>
      <p:sp>
        <p:nvSpPr>
          <p:cNvPr id="67587" name="Tijdelijke aanduiding voor inhoud 2">
            <a:extLst>
              <a:ext uri="{FF2B5EF4-FFF2-40B4-BE49-F238E27FC236}">
                <a16:creationId xmlns:a16="http://schemas.microsoft.com/office/drawing/2014/main" id="{834BE54E-8EF7-4218-B281-C7AE4C03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/>
              <a:t>1 e-mailadres: </a:t>
            </a:r>
            <a:r>
              <a:rPr lang="nl-NL" altLang="nl-NL">
                <a:hlinkClick r:id="rId2"/>
              </a:rPr>
              <a:t>promotiemateriaal@bigchallenge.eu</a:t>
            </a:r>
            <a:r>
              <a:rPr lang="nl-NL" altLang="nl-NL"/>
              <a:t> 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/>
              <a:t>1 depot (sub-depot mogelijk afhankelijk van teams)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/>
              <a:t>Uitleen materiaal afhankelijk van beschikbaarheid </a:t>
            </a:r>
            <a:br>
              <a:rPr lang="nl-NL" altLang="nl-NL"/>
            </a:br>
            <a:r>
              <a:rPr lang="nl-NL" altLang="nl-NL"/>
              <a:t>en tijdstip aanvraag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/>
              <a:t>In overleg veel mogelijk m.b.t. distributie shirts e.d.</a:t>
            </a:r>
          </a:p>
        </p:txBody>
      </p:sp>
    </p:spTree>
    <p:extLst>
      <p:ext uri="{BB962C8B-B14F-4D97-AF65-F5344CB8AC3E}">
        <p14:creationId xmlns:p14="http://schemas.microsoft.com/office/powerpoint/2010/main" val="40225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BC commissie Promotiematerialen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Wie zijn wij?</a:t>
            </a:r>
          </a:p>
          <a:p>
            <a:pPr lvl="1"/>
            <a:r>
              <a:rPr lang="nl-NL" dirty="0"/>
              <a:t>Herman, Astrid en Ton van </a:t>
            </a:r>
            <a:r>
              <a:rPr lang="nl-NL" dirty="0" err="1"/>
              <a:t>Welie</a:t>
            </a:r>
            <a:endParaRPr lang="nl-NL" dirty="0"/>
          </a:p>
          <a:p>
            <a:pPr lvl="1"/>
            <a:r>
              <a:rPr lang="nl-NL" dirty="0"/>
              <a:t>Tom Niehof</a:t>
            </a:r>
          </a:p>
          <a:p>
            <a:pPr lvl="1"/>
            <a:endParaRPr lang="nl-NL" dirty="0"/>
          </a:p>
          <a:p>
            <a:r>
              <a:rPr lang="nl-NL" dirty="0"/>
              <a:t>Waarom?</a:t>
            </a:r>
          </a:p>
          <a:p>
            <a:pPr lvl="1"/>
            <a:r>
              <a:rPr lang="nl-NL" dirty="0"/>
              <a:t>Veel kapitaal in omloop</a:t>
            </a:r>
          </a:p>
          <a:p>
            <a:pPr lvl="1"/>
            <a:r>
              <a:rPr lang="nl-NL" dirty="0"/>
              <a:t>Optimalisatie van distributie en voorraadbeheer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8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promotiematerialen?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Om iedereen die een sponsoractie organiseert te voorzien van promotiematerialen en materiaal voor aankleding van stand of zaal</a:t>
            </a:r>
          </a:p>
          <a:p>
            <a:endParaRPr lang="nl-NL" dirty="0"/>
          </a:p>
          <a:p>
            <a:r>
              <a:rPr lang="nl-NL" dirty="0"/>
              <a:t>Ondersteuning door verkoop van T shirts/caps etc. voor werving sponsorgeld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Uitleen promotiematerialen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altLang="nl-NL" dirty="0"/>
              <a:t>Zeildoeken</a:t>
            </a:r>
          </a:p>
          <a:p>
            <a:r>
              <a:rPr lang="nl-NL" altLang="nl-NL" dirty="0" err="1"/>
              <a:t>Beachflags</a:t>
            </a:r>
            <a:endParaRPr lang="nl-NL" altLang="nl-NL" dirty="0"/>
          </a:p>
          <a:p>
            <a:r>
              <a:rPr lang="nl-NL" altLang="nl-NL" dirty="0" err="1"/>
              <a:t>Roll</a:t>
            </a:r>
            <a:r>
              <a:rPr lang="nl-NL" altLang="nl-NL"/>
              <a:t> up-banners</a:t>
            </a:r>
          </a:p>
          <a:p>
            <a:r>
              <a:rPr lang="nl-NL" altLang="nl-NL" dirty="0"/>
              <a:t>Spaarvarkens</a:t>
            </a:r>
          </a:p>
          <a:p>
            <a:r>
              <a:rPr lang="nl-NL" altLang="nl-NL" dirty="0"/>
              <a:t>Biggenbanen</a:t>
            </a:r>
          </a:p>
          <a:p>
            <a:r>
              <a:rPr lang="nl-NL" altLang="nl-NL" dirty="0"/>
              <a:t>(Sta-) tafels en hoezen</a:t>
            </a:r>
          </a:p>
          <a:p>
            <a:r>
              <a:rPr lang="nl-NL" altLang="nl-NL" dirty="0"/>
              <a:t>BIG Challenge-vlaggen</a:t>
            </a:r>
          </a:p>
          <a:p>
            <a:r>
              <a:rPr lang="nl-NL" altLang="nl-NL" dirty="0"/>
              <a:t>Flyers</a:t>
            </a:r>
          </a:p>
          <a:p>
            <a:r>
              <a:rPr lang="nl-NL" altLang="nl-NL" dirty="0"/>
              <a:t>Donatiekaarten en biggenracekaarten</a:t>
            </a:r>
          </a:p>
          <a:p>
            <a:r>
              <a:rPr lang="nl-NL" altLang="nl-NL" dirty="0"/>
              <a:t>KWF-donatieboxen en –vlaggen</a:t>
            </a:r>
          </a:p>
        </p:txBody>
      </p:sp>
    </p:spTree>
    <p:extLst>
      <p:ext uri="{BB962C8B-B14F-4D97-AF65-F5344CB8AC3E}">
        <p14:creationId xmlns:p14="http://schemas.microsoft.com/office/powerpoint/2010/main" val="3722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974E09D9-E730-47CE-BAEC-1408B0FC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Verkoop promotiematerialen</a:t>
            </a:r>
          </a:p>
        </p:txBody>
      </p:sp>
      <p:sp>
        <p:nvSpPr>
          <p:cNvPr id="61443" name="Tijdelijke aanduiding voor inhoud 2">
            <a:extLst>
              <a:ext uri="{FF2B5EF4-FFF2-40B4-BE49-F238E27FC236}">
                <a16:creationId xmlns:a16="http://schemas.microsoft.com/office/drawing/2014/main" id="{4FF45085-CDB4-443A-BA3B-70B1C597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T-shirts 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r>
              <a:rPr lang="nl-NL" altLang="nl-NL" dirty="0"/>
              <a:t>Mokken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r>
              <a:rPr lang="nl-NL" altLang="nl-NL" dirty="0"/>
              <a:t>Caps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r>
              <a:rPr lang="nl-NL" altLang="nl-NL" dirty="0"/>
              <a:t>Overige ‘oude’ producten (polo’s)</a:t>
            </a:r>
          </a:p>
        </p:txBody>
      </p:sp>
      <p:pic>
        <p:nvPicPr>
          <p:cNvPr id="61444" name="Picture 7" descr="https://deelnemers.bigchallenge.eu/applications/bigchallenge/cache/image/ratio/600/0/-2017-beeldmateriaal-foto-_en_videomateriaal-Alle_materialen_aangesneden.jpg">
            <a:hlinkClick r:id="rId2"/>
            <a:extLst>
              <a:ext uri="{FF2B5EF4-FFF2-40B4-BE49-F238E27FC236}">
                <a16:creationId xmlns:a16="http://schemas.microsoft.com/office/drawing/2014/main" id="{56BC9935-2D45-42A2-A4F1-5F9433C9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2D7ACC19-CD10-4BDE-9C85-53CF3F7B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Aanvragen promotiematerialen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33900-5229-40C2-A016-13396760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76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600" dirty="0"/>
              <a:t>Deelnemer die materialen wil, stuurt een e-mail naar </a:t>
            </a:r>
            <a:r>
              <a:rPr lang="nl-NL" sz="2600" u="sng" dirty="0">
                <a:solidFill>
                  <a:srgbClr val="0070C0"/>
                </a:solidFill>
                <a:hlinkClick r:id="rId2"/>
              </a:rPr>
              <a:t>promotie</a:t>
            </a:r>
            <a:r>
              <a:rPr lang="nl-NL" sz="2600" dirty="0">
                <a:hlinkClick r:id="rId2"/>
              </a:rPr>
              <a:t>materiaal@bigchallenge.eu</a:t>
            </a:r>
            <a:endParaRPr lang="nl-NL" sz="26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1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600" dirty="0"/>
              <a:t>Deelnemer stuurt de volgende gegevens: </a:t>
            </a:r>
            <a:br>
              <a:rPr lang="nl-NL" sz="2600" dirty="0"/>
            </a:br>
            <a:r>
              <a:rPr lang="nl-NL" sz="2600" dirty="0"/>
              <a:t>naam, telefoon, activiteit, datum activiteit, </a:t>
            </a:r>
            <a:br>
              <a:rPr lang="nl-NL" sz="2600" dirty="0"/>
            </a:br>
            <a:r>
              <a:rPr lang="nl-NL" sz="2600" dirty="0"/>
              <a:t>welk materiaal nodig is en geeft aan akkoord te zijn </a:t>
            </a:r>
            <a:br>
              <a:rPr lang="nl-NL" sz="2600" dirty="0"/>
            </a:br>
            <a:r>
              <a:rPr lang="nl-NL" sz="2600" dirty="0"/>
              <a:t>met de spelregels (commitment)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1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600" dirty="0"/>
              <a:t>Deelnemer haalt het materiaal zelf op en brengt het ook terug naar het uitleenpunt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600" dirty="0"/>
              <a:t>Deelnemer maakt </a:t>
            </a:r>
            <a:r>
              <a:rPr lang="nl-NL" sz="2600" u="sng" dirty="0"/>
              <a:t>vooraf</a:t>
            </a:r>
            <a:r>
              <a:rPr lang="nl-NL" sz="2600" dirty="0"/>
              <a:t> afspraak met beheerder </a:t>
            </a:r>
            <a:br>
              <a:rPr lang="nl-NL" sz="2600" dirty="0"/>
            </a:br>
            <a:r>
              <a:rPr lang="nl-NL" sz="2600" dirty="0"/>
              <a:t>over moment ophalen en terugbrengen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29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06ACC254-0506-402E-8DEF-432E90CB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Spelregels bij bestellen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1C137-6AFC-4EE3-9F6C-508FEB03B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nl-NL" sz="2400" dirty="0" err="1"/>
              <a:t>Minimaal</a:t>
            </a:r>
            <a:r>
              <a:rPr lang="en-US" altLang="nl-NL" sz="2400" dirty="0"/>
              <a:t> </a:t>
            </a:r>
            <a:r>
              <a:rPr lang="en-US" altLang="nl-NL" sz="2400" u="sng" dirty="0"/>
              <a:t>1 week </a:t>
            </a:r>
            <a:r>
              <a:rPr lang="en-US" altLang="nl-NL" sz="2400" dirty="0" err="1"/>
              <a:t>vooraf</a:t>
            </a:r>
            <a:r>
              <a:rPr lang="en-US" altLang="nl-NL" sz="2400" dirty="0"/>
              <a:t> en </a:t>
            </a:r>
            <a:r>
              <a:rPr lang="en-US" altLang="nl-NL" sz="2400" u="sng" dirty="0"/>
              <a:t>1 week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achteraf</a:t>
            </a:r>
            <a:r>
              <a:rPr lang="en-US" altLang="nl-NL" sz="2400" dirty="0"/>
              <a:t> = 2 </a:t>
            </a:r>
            <a:r>
              <a:rPr lang="en-US" altLang="nl-NL" sz="2400" dirty="0" err="1"/>
              <a:t>weken</a:t>
            </a:r>
            <a:r>
              <a:rPr lang="en-US" altLang="nl-NL" sz="2400" dirty="0"/>
              <a:t> in </a:t>
            </a:r>
            <a:r>
              <a:rPr lang="en-US" altLang="nl-NL" sz="2400" dirty="0" err="1"/>
              <a:t>beheer</a:t>
            </a:r>
            <a:endParaRPr lang="en-US" altLang="nl-NL" sz="2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nl-N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nl-NL" sz="2400" u="sng" dirty="0"/>
              <a:t>In </a:t>
            </a:r>
            <a:r>
              <a:rPr lang="en-US" altLang="nl-NL" sz="2400" u="sng" dirty="0" err="1"/>
              <a:t>overleg</a:t>
            </a:r>
            <a:r>
              <a:rPr lang="en-US" altLang="nl-NL" sz="2400" u="sng" dirty="0"/>
              <a:t> </a:t>
            </a:r>
            <a:r>
              <a:rPr lang="en-US" altLang="nl-NL" sz="2400" dirty="0" err="1"/>
              <a:t>wordt</a:t>
            </a:r>
            <a:r>
              <a:rPr lang="en-US" altLang="nl-NL" sz="2400" dirty="0"/>
              <a:t> datum </a:t>
            </a:r>
            <a:r>
              <a:rPr lang="en-US" altLang="nl-NL" sz="2400" dirty="0" err="1"/>
              <a:t>ophalen</a:t>
            </a:r>
            <a:r>
              <a:rPr lang="en-US" altLang="nl-NL" sz="2400" dirty="0"/>
              <a:t> en </a:t>
            </a:r>
            <a:r>
              <a:rPr lang="en-US" altLang="nl-NL" sz="2400" dirty="0" err="1"/>
              <a:t>terugbrengen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bepaald</a:t>
            </a:r>
            <a:endParaRPr lang="en-US" altLang="nl-NL" sz="2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nl-N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nl-NL" sz="2400" dirty="0" err="1"/>
              <a:t>Als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materialen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niet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zijn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teruggebracht</a:t>
            </a:r>
            <a:r>
              <a:rPr lang="en-US" altLang="nl-NL" sz="2400" dirty="0"/>
              <a:t> op de </a:t>
            </a:r>
            <a:r>
              <a:rPr lang="en-US" altLang="nl-NL" sz="2400" dirty="0" err="1"/>
              <a:t>afgesproken</a:t>
            </a:r>
            <a:r>
              <a:rPr lang="en-US" altLang="nl-NL" sz="2400" dirty="0"/>
              <a:t> datum of </a:t>
            </a:r>
            <a:r>
              <a:rPr lang="en-US" altLang="nl-NL" sz="2400" dirty="0" err="1"/>
              <a:t>als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beschadigd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zijn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stelt</a:t>
            </a:r>
            <a:r>
              <a:rPr lang="en-US" altLang="nl-NL" sz="2400" dirty="0"/>
              <a:t> BIG Challenge de </a:t>
            </a:r>
            <a:r>
              <a:rPr lang="en-US" altLang="nl-NL" sz="2400" dirty="0" err="1"/>
              <a:t>deelnemer</a:t>
            </a:r>
            <a:r>
              <a:rPr lang="en-US" altLang="nl-NL" sz="2400" dirty="0"/>
              <a:t> </a:t>
            </a:r>
            <a:r>
              <a:rPr lang="en-US" altLang="nl-NL" sz="2400" u="sng" dirty="0"/>
              <a:t>in </a:t>
            </a:r>
            <a:r>
              <a:rPr lang="en-US" altLang="nl-NL" sz="2400" u="sng" dirty="0" err="1"/>
              <a:t>gebreke</a:t>
            </a:r>
            <a:endParaRPr lang="en-US" altLang="nl-NL" sz="2400" u="sng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nl-N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nl-NL" sz="2400" dirty="0" err="1"/>
              <a:t>Deelnemer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kan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materialen</a:t>
            </a:r>
            <a:r>
              <a:rPr lang="en-US" altLang="nl-NL" sz="2400" dirty="0"/>
              <a:t> </a:t>
            </a:r>
            <a:r>
              <a:rPr lang="en-US" altLang="nl-NL" sz="2400" u="sng" dirty="0" err="1"/>
              <a:t>alleen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na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akkoord</a:t>
            </a:r>
            <a:r>
              <a:rPr lang="en-US" altLang="nl-NL" sz="2400" u="sng" dirty="0"/>
              <a:t> </a:t>
            </a:r>
            <a:r>
              <a:rPr lang="en-US" altLang="nl-NL" sz="2400" dirty="0"/>
              <a:t>van de </a:t>
            </a:r>
            <a:r>
              <a:rPr lang="en-US" altLang="nl-NL" sz="2400" dirty="0" err="1"/>
              <a:t>beheerder</a:t>
            </a:r>
            <a:r>
              <a:rPr lang="en-US" altLang="nl-NL" sz="2400" dirty="0"/>
              <a:t> </a:t>
            </a:r>
            <a:br>
              <a:rPr lang="en-US" altLang="nl-NL" sz="2400" dirty="0"/>
            </a:br>
            <a:r>
              <a:rPr lang="en-US" altLang="nl-NL" sz="2400" dirty="0"/>
              <a:t>(per e-mail) </a:t>
            </a:r>
            <a:r>
              <a:rPr lang="en-US" altLang="nl-NL" sz="2400" dirty="0" err="1"/>
              <a:t>langer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houden</a:t>
            </a:r>
            <a:r>
              <a:rPr lang="en-US" altLang="nl-NL" sz="2400" dirty="0"/>
              <a:t> of </a:t>
            </a:r>
            <a:r>
              <a:rPr lang="en-US" altLang="nl-NL" sz="2400" dirty="0" err="1"/>
              <a:t>overdragen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aan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andere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deelnemer</a:t>
            </a:r>
            <a:r>
              <a:rPr lang="en-US" altLang="nl-NL" sz="2400" dirty="0"/>
              <a:t>. In </a:t>
            </a:r>
            <a:r>
              <a:rPr lang="en-US" altLang="nl-NL" sz="2400" dirty="0" err="1"/>
              <a:t>principe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voorkeur</a:t>
            </a:r>
            <a:endParaRPr lang="en-US" altLang="nl-NL" sz="2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nl-N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nl-NL" sz="2400" dirty="0" err="1"/>
              <a:t>Deelnemer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moet</a:t>
            </a:r>
            <a:r>
              <a:rPr lang="en-US" altLang="nl-NL" sz="2400" dirty="0"/>
              <a:t> het </a:t>
            </a:r>
            <a:r>
              <a:rPr lang="en-US" altLang="nl-NL" sz="2400" dirty="0" err="1"/>
              <a:t>materiaal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zelf</a:t>
            </a:r>
            <a:r>
              <a:rPr lang="en-US" altLang="nl-NL" sz="2400" dirty="0"/>
              <a:t> </a:t>
            </a:r>
            <a:r>
              <a:rPr lang="en-US" altLang="nl-NL" sz="2400" dirty="0" err="1"/>
              <a:t>halen</a:t>
            </a:r>
            <a:r>
              <a:rPr lang="en-US" altLang="nl-NL" sz="2400" dirty="0"/>
              <a:t> en </a:t>
            </a:r>
            <a:r>
              <a:rPr lang="en-US" altLang="nl-NL" sz="2400" dirty="0" err="1"/>
              <a:t>terugbrengen</a:t>
            </a:r>
            <a:r>
              <a:rPr lang="en-US" altLang="nl-NL" sz="2400" dirty="0"/>
              <a:t>; </a:t>
            </a:r>
            <a:r>
              <a:rPr lang="en-US" altLang="nl-NL" sz="2400" dirty="0" err="1"/>
              <a:t>dat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doen</a:t>
            </a:r>
            <a:r>
              <a:rPr lang="en-US" altLang="nl-NL" sz="2400" dirty="0"/>
              <a:t> de </a:t>
            </a:r>
            <a:r>
              <a:rPr lang="en-US" altLang="nl-NL" sz="2400" dirty="0" err="1"/>
              <a:t>beheerders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niet</a:t>
            </a:r>
            <a:r>
              <a:rPr lang="en-US" altLang="nl-NL" sz="2400" dirty="0"/>
              <a:t>. </a:t>
            </a:r>
            <a:r>
              <a:rPr lang="en-US" altLang="nl-NL" sz="2400" u="sng" dirty="0" err="1"/>
              <a:t>Meedenken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kunnen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ze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wel</a:t>
            </a:r>
            <a:r>
              <a:rPr lang="en-US" altLang="nl-NL" sz="2400" u="sng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7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F3A7155E-4810-4B0E-AD40-B8782D69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Ophalen/terugbrengen</a:t>
            </a:r>
          </a:p>
        </p:txBody>
      </p:sp>
      <p:sp>
        <p:nvSpPr>
          <p:cNvPr id="64515" name="Tijdelijke aanduiding voor inhoud 2">
            <a:extLst>
              <a:ext uri="{FF2B5EF4-FFF2-40B4-BE49-F238E27FC236}">
                <a16:creationId xmlns:a16="http://schemas.microsoft.com/office/drawing/2014/main" id="{21101E30-F67F-4A01-8452-BD3E9650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Depot is ondergebracht bij:</a:t>
            </a:r>
            <a:br>
              <a:rPr lang="nl-NL" altLang="nl-NL"/>
            </a:br>
            <a:br>
              <a:rPr lang="nl-NL" altLang="nl-NL"/>
            </a:br>
            <a:r>
              <a:rPr lang="nl-NL" altLang="nl-NL"/>
              <a:t>Familie van Welie</a:t>
            </a:r>
            <a:br>
              <a:rPr lang="nl-NL" altLang="nl-NL"/>
            </a:br>
            <a:r>
              <a:rPr lang="nl-NL" altLang="nl-NL"/>
              <a:t>Hogeweg 26 A</a:t>
            </a:r>
            <a:br>
              <a:rPr lang="nl-NL" altLang="nl-NL"/>
            </a:br>
            <a:r>
              <a:rPr lang="nl-NL" altLang="nl-NL"/>
              <a:t>6621 BN Dreumel</a:t>
            </a:r>
            <a:br>
              <a:rPr lang="nl-NL" altLang="nl-NL"/>
            </a:br>
            <a:endParaRPr lang="nl-NL" altLang="nl-NL"/>
          </a:p>
          <a:p>
            <a:pPr lvl="1" eaLnBrk="1" hangingPunct="1"/>
            <a:r>
              <a:rPr lang="nl-NL" altLang="nl-NL"/>
              <a:t>+/- 5.000 shirts (= € 50.000) </a:t>
            </a:r>
          </a:p>
          <a:p>
            <a:pPr lvl="1" eaLnBrk="1" hangingPunct="1"/>
            <a:r>
              <a:rPr lang="nl-NL" altLang="nl-NL"/>
              <a:t>+/- 30 promotiematerialen</a:t>
            </a:r>
          </a:p>
        </p:txBody>
      </p:sp>
    </p:spTree>
    <p:extLst>
      <p:ext uri="{BB962C8B-B14F-4D97-AF65-F5344CB8AC3E}">
        <p14:creationId xmlns:p14="http://schemas.microsoft.com/office/powerpoint/2010/main" val="41310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153F6DC9-9754-4BF9-BB28-D5418628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Info op deelnemerssite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45D13-82AD-4C81-B739-4E332BA9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sz="2400" u="sng" dirty="0"/>
              <a:t>Tabblad Materialen</a:t>
            </a:r>
            <a:r>
              <a:rPr lang="nl-NL" dirty="0"/>
              <a:t>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nl-NL" dirty="0"/>
              <a:t>Overzicht van de materialen </a:t>
            </a:r>
            <a:br>
              <a:rPr lang="nl-NL" dirty="0"/>
            </a:br>
            <a:r>
              <a:rPr lang="nl-NL" dirty="0"/>
              <a:t>die BIG Challenge beschikbaar heeft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nl-NL" dirty="0"/>
              <a:t>Aanvraagprocedure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nl-NL" dirty="0"/>
              <a:t>Spelregels rondom uitleen van materialen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6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229</Words>
  <Application>Microsoft Office PowerPoint</Application>
  <PresentationFormat>Diavoorstelling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BC commissie Promotiematerialen</vt:lpstr>
      <vt:lpstr>Waarom promotiematerialen?</vt:lpstr>
      <vt:lpstr>Uitleen promotiematerialen</vt:lpstr>
      <vt:lpstr>Verkoop promotiematerialen</vt:lpstr>
      <vt:lpstr>Aanvragen promotiematerialen</vt:lpstr>
      <vt:lpstr>Spelregels bij bestellen</vt:lpstr>
      <vt:lpstr>Ophalen/terugbrengen</vt:lpstr>
      <vt:lpstr>Info op deelnemerssite</vt:lpstr>
      <vt:lpstr>Beurzen - evenementen</vt:lpstr>
      <vt:lpstr>Take Home Message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Ernie Maas</dc:creator>
  <cp:lastModifiedBy>gebruiker</cp:lastModifiedBy>
  <cp:revision>67</cp:revision>
  <dcterms:created xsi:type="dcterms:W3CDTF">2012-02-24T07:29:30Z</dcterms:created>
  <dcterms:modified xsi:type="dcterms:W3CDTF">2017-11-16T10:08:40Z</dcterms:modified>
</cp:coreProperties>
</file>